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4" r:id="rId8"/>
    <p:sldId id="260" r:id="rId9"/>
    <p:sldId id="263" r:id="rId10"/>
    <p:sldId id="265" r:id="rId1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4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A5570D7-6E7E-AD17-4402-832405F0A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0AFD0723-4735-2878-361B-3E4A37281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906EA87B-D99A-BCB4-3B7B-07E98653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48544A0-3A3E-B4A7-A4D5-D5388FE4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60155602-0EC8-47A9-174E-A8CE3B34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59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B144FEB-601B-CE65-324C-EF77EB6A3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52E482C9-49A4-F20F-1551-AEE017624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92DCD416-CF02-0FD5-C1A7-B5F4E8011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9C7D290-3ACA-4632-B76B-544E65C9A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47A0A069-FE52-B892-F650-3C8B2CAD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11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EA69A88E-BB66-8255-D12A-89F7D92E5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6597A46-B52C-DA7D-8882-512EDCCF8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F69D16B4-5AFD-29C8-78F9-E49C25EE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0734095-DB75-39C2-879B-9CFA6695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A2FB74F-5253-128C-58E7-7FD1364A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49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B33C36F-1E91-65FA-E4C4-5B5C6D546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24FF17F-26DC-B3F4-582F-D98B4EE6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7884956-2C23-3570-2579-CD09CC69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B0C9FFF6-D868-1907-7AB8-5D6DEE14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FA7EB4E-6E1E-6E99-88AE-BFBD5C212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30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8CB317A-D9A7-7752-7E9C-C25C5EAD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910B664E-BA1E-F3A5-02AB-57D4E5256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5A19AD4B-5AEA-FEF0-265E-A5ACBF3F2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94F612A-FD85-D7F6-8E01-FA1A095BF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1593A2D-A256-7098-5F56-C8D1BFB7B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0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CB56080-403F-B7A6-FFF2-5CC06DF9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A6C0384-95DD-3C1C-F2C1-F6A70294B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B8173F60-A06F-6FAB-0EAB-1CA3F43E6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3F5256B8-3610-53F2-B39E-5AA5891CE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E7DD6B0C-43C0-987F-7E80-BC361041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35257145-0824-0F2E-AEFE-0F8003E17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98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A5368C5-7938-9B28-744C-5BDECEE9F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ED24A000-4142-123F-6394-A21A8A684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B399738C-0AB5-7600-02AB-C962EFEB4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260E0C9B-E2F6-2434-F4C6-C5A153076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4B5CC48A-B404-7F7A-EABD-78BD61349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7855363D-3ED8-A906-215B-4BCEB72F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EB69F494-B144-A141-43E8-1F785665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BDAB05DD-73C8-E17E-C465-FE53D994C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50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0C7DDF3-4F73-D5CB-8189-EBD31B68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E2936415-C70E-2F71-D7DF-78741460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EC59545F-5DFF-DD43-879C-C6AF8EF0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33820F2-4830-ADE2-5918-8008F08D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04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5F1B09AD-C3DE-E2BC-BF56-E0EAA273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D4ECCAC2-77C4-BA1A-1447-92DFA3E6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6CF761E0-16B5-6E0F-7DCA-B43F901C3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63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5BA08C2-3B88-945A-FB7F-B0B5DC0D5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4994E622-4230-AE8D-E953-347276547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03704FFF-48BF-9E06-A849-E5126503E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122904A-1228-5226-58ED-A45082BA3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981AC02C-B90A-510F-AF20-6AFD8A8F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F53010E-9197-D938-4A98-AC4763E2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26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D32D6E2-17DA-B314-0FE4-16BE7537B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C439CB16-CCB7-BC3F-9066-452459300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5930A7BF-DA31-1DEF-2933-D46E37BDA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20A0AA83-0530-F7F4-C471-3D93E7F25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8F008FC3-2ECF-06C0-7825-1677AEFC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70364CB7-EDBE-34F5-3503-20B2D4368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08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8F02A4BC-93C4-CBF3-B8CE-354B2C887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DA3C580E-892F-9848-F4FB-B4217DE31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71CFCC2-39E3-79BB-584F-65A3AE3BA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485CD-4030-4DB5-9D0E-73C83A38CD10}" type="datetimeFigureOut">
              <a:rPr lang="fr-FR" smtClean="0"/>
              <a:t>13/12/2022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0F0DB98-E092-24F3-3E21-9D0384DCC1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C403F34-D6F2-E8D6-81A0-75958A944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284A1-D006-497E-8CBC-B15E20E1B9D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30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="" xmlns:a16="http://schemas.microsoft.com/office/drawing/2014/main" id="{1ED8053C-AF28-403A-90F2-67A100EDEC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F588A414-617F-4601-9AE3-621229A34D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2676" y="435547"/>
            <a:ext cx="6737283" cy="6182357"/>
          </a:xfrm>
          <a:custGeom>
            <a:avLst/>
            <a:gdLst>
              <a:gd name="connsiteX0" fmla="*/ 3069308 w 6737283"/>
              <a:gd name="connsiteY0" fmla="*/ 4700856 h 6182357"/>
              <a:gd name="connsiteX1" fmla="*/ 3741219 w 6737283"/>
              <a:gd name="connsiteY1" fmla="*/ 4700856 h 6182357"/>
              <a:gd name="connsiteX2" fmla="*/ 3772851 w 6737283"/>
              <a:gd name="connsiteY2" fmla="*/ 4705057 h 6182357"/>
              <a:gd name="connsiteX3" fmla="*/ 3794606 w 6737283"/>
              <a:gd name="connsiteY3" fmla="*/ 4714179 h 6182357"/>
              <a:gd name="connsiteX4" fmla="*/ 3781311 w 6737283"/>
              <a:gd name="connsiteY4" fmla="*/ 4737174 h 6182357"/>
              <a:gd name="connsiteX5" fmla="*/ 3310253 w 6737283"/>
              <a:gd name="connsiteY5" fmla="*/ 5551879 h 6182357"/>
              <a:gd name="connsiteX6" fmla="*/ 3029608 w 6737283"/>
              <a:gd name="connsiteY6" fmla="*/ 5714986 h 6182357"/>
              <a:gd name="connsiteX7" fmla="*/ 2804018 w 6737283"/>
              <a:gd name="connsiteY7" fmla="*/ 5714986 h 6182357"/>
              <a:gd name="connsiteX8" fmla="*/ 2777702 w 6737283"/>
              <a:gd name="connsiteY8" fmla="*/ 5714986 h 6182357"/>
              <a:gd name="connsiteX9" fmla="*/ 2752590 w 6737283"/>
              <a:gd name="connsiteY9" fmla="*/ 5671743 h 6182357"/>
              <a:gd name="connsiteX10" fmla="*/ 2629591 w 6737283"/>
              <a:gd name="connsiteY10" fmla="*/ 5459928 h 6182357"/>
              <a:gd name="connsiteX11" fmla="*/ 2629591 w 6737283"/>
              <a:gd name="connsiteY11" fmla="*/ 5341369 h 6182357"/>
              <a:gd name="connsiteX12" fmla="*/ 2966273 w 6737283"/>
              <a:gd name="connsiteY12" fmla="*/ 4761581 h 6182357"/>
              <a:gd name="connsiteX13" fmla="*/ 3069308 w 6737283"/>
              <a:gd name="connsiteY13" fmla="*/ 4700856 h 6182357"/>
              <a:gd name="connsiteX14" fmla="*/ 1224901 w 6737283"/>
              <a:gd name="connsiteY14" fmla="*/ 1955792 h 6182357"/>
              <a:gd name="connsiteX15" fmla="*/ 3029608 w 6737283"/>
              <a:gd name="connsiteY15" fmla="*/ 1955792 h 6182357"/>
              <a:gd name="connsiteX16" fmla="*/ 3310253 w 6737283"/>
              <a:gd name="connsiteY16" fmla="*/ 2118897 h 6182357"/>
              <a:gd name="connsiteX17" fmla="*/ 4210658 w 6737283"/>
              <a:gd name="connsiteY17" fmla="*/ 3676167 h 6182357"/>
              <a:gd name="connsiteX18" fmla="*/ 4210658 w 6737283"/>
              <a:gd name="connsiteY18" fmla="*/ 3994611 h 6182357"/>
              <a:gd name="connsiteX19" fmla="*/ 3876332 w 6737283"/>
              <a:gd name="connsiteY19" fmla="*/ 4572836 h 6182357"/>
              <a:gd name="connsiteX20" fmla="*/ 3848155 w 6737283"/>
              <a:gd name="connsiteY20" fmla="*/ 4621566 h 6182357"/>
              <a:gd name="connsiteX21" fmla="*/ 3849147 w 6737283"/>
              <a:gd name="connsiteY21" fmla="*/ 4621982 h 6182357"/>
              <a:gd name="connsiteX22" fmla="*/ 3898871 w 6737283"/>
              <a:gd name="connsiteY22" fmla="*/ 4672132 h 6182357"/>
              <a:gd name="connsiteX23" fmla="*/ 4277007 w 6737283"/>
              <a:gd name="connsiteY23" fmla="*/ 5326128 h 6182357"/>
              <a:gd name="connsiteX24" fmla="*/ 4277007 w 6737283"/>
              <a:gd name="connsiteY24" fmla="*/ 5459864 h 6182357"/>
              <a:gd name="connsiteX25" fmla="*/ 3898871 w 6737283"/>
              <a:gd name="connsiteY25" fmla="*/ 6113858 h 6182357"/>
              <a:gd name="connsiteX26" fmla="*/ 3781008 w 6737283"/>
              <a:gd name="connsiteY26" fmla="*/ 6182357 h 6182357"/>
              <a:gd name="connsiteX27" fmla="*/ 3023097 w 6737283"/>
              <a:gd name="connsiteY27" fmla="*/ 6182357 h 6182357"/>
              <a:gd name="connsiteX28" fmla="*/ 2906873 w 6737283"/>
              <a:gd name="connsiteY28" fmla="*/ 6113858 h 6182357"/>
              <a:gd name="connsiteX29" fmla="*/ 2703171 w 6737283"/>
              <a:gd name="connsiteY29" fmla="*/ 5763071 h 6182357"/>
              <a:gd name="connsiteX30" fmla="*/ 2680160 w 6737283"/>
              <a:gd name="connsiteY30" fmla="*/ 5723442 h 6182357"/>
              <a:gd name="connsiteX31" fmla="*/ 2698266 w 6737283"/>
              <a:gd name="connsiteY31" fmla="*/ 5723442 h 6182357"/>
              <a:gd name="connsiteX32" fmla="*/ 2783847 w 6737283"/>
              <a:gd name="connsiteY32" fmla="*/ 5723442 h 6182357"/>
              <a:gd name="connsiteX33" fmla="*/ 2821024 w 6737283"/>
              <a:gd name="connsiteY33" fmla="*/ 5787465 h 6182357"/>
              <a:gd name="connsiteX34" fmla="*/ 2963061 w 6737283"/>
              <a:gd name="connsiteY34" fmla="*/ 6032063 h 6182357"/>
              <a:gd name="connsiteX35" fmla="*/ 3066098 w 6737283"/>
              <a:gd name="connsiteY35" fmla="*/ 6092789 h 6182357"/>
              <a:gd name="connsiteX36" fmla="*/ 3738009 w 6737283"/>
              <a:gd name="connsiteY36" fmla="*/ 6092789 h 6182357"/>
              <a:gd name="connsiteX37" fmla="*/ 3842495 w 6737283"/>
              <a:gd name="connsiteY37" fmla="*/ 6032063 h 6182357"/>
              <a:gd name="connsiteX38" fmla="*/ 4177725 w 6737283"/>
              <a:gd name="connsiteY38" fmla="*/ 5452277 h 6182357"/>
              <a:gd name="connsiteX39" fmla="*/ 4177725 w 6737283"/>
              <a:gd name="connsiteY39" fmla="*/ 5333715 h 6182357"/>
              <a:gd name="connsiteX40" fmla="*/ 3842495 w 6737283"/>
              <a:gd name="connsiteY40" fmla="*/ 4753929 h 6182357"/>
              <a:gd name="connsiteX41" fmla="*/ 3798415 w 6737283"/>
              <a:gd name="connsiteY41" fmla="*/ 4709469 h 6182357"/>
              <a:gd name="connsiteX42" fmla="*/ 3793314 w 6737283"/>
              <a:gd name="connsiteY42" fmla="*/ 4707332 h 6182357"/>
              <a:gd name="connsiteX43" fmla="*/ 3820658 w 6737283"/>
              <a:gd name="connsiteY43" fmla="*/ 4660042 h 6182357"/>
              <a:gd name="connsiteX44" fmla="*/ 3840992 w 6737283"/>
              <a:gd name="connsiteY44" fmla="*/ 4624871 h 6182357"/>
              <a:gd name="connsiteX45" fmla="*/ 3819901 w 6737283"/>
              <a:gd name="connsiteY45" fmla="*/ 4616027 h 6182357"/>
              <a:gd name="connsiteX46" fmla="*/ 3784220 w 6737283"/>
              <a:gd name="connsiteY46" fmla="*/ 4611287 h 6182357"/>
              <a:gd name="connsiteX47" fmla="*/ 3026308 w 6737283"/>
              <a:gd name="connsiteY47" fmla="*/ 4611287 h 6182357"/>
              <a:gd name="connsiteX48" fmla="*/ 2910085 w 6737283"/>
              <a:gd name="connsiteY48" fmla="*/ 4679784 h 6182357"/>
              <a:gd name="connsiteX49" fmla="*/ 2530311 w 6737283"/>
              <a:gd name="connsiteY49" fmla="*/ 5333780 h 6182357"/>
              <a:gd name="connsiteX50" fmla="*/ 2530311 w 6737283"/>
              <a:gd name="connsiteY50" fmla="*/ 5467516 h 6182357"/>
              <a:gd name="connsiteX51" fmla="*/ 2655665 w 6737283"/>
              <a:gd name="connsiteY51" fmla="*/ 5683385 h 6182357"/>
              <a:gd name="connsiteX52" fmla="*/ 2674016 w 6737283"/>
              <a:gd name="connsiteY52" fmla="*/ 5714986 h 6182357"/>
              <a:gd name="connsiteX53" fmla="*/ 2589006 w 6737283"/>
              <a:gd name="connsiteY53" fmla="*/ 5714986 h 6182357"/>
              <a:gd name="connsiteX54" fmla="*/ 1224901 w 6737283"/>
              <a:gd name="connsiteY54" fmla="*/ 5714986 h 6182357"/>
              <a:gd name="connsiteX55" fmla="*/ 948152 w 6737283"/>
              <a:gd name="connsiteY55" fmla="*/ 5551879 h 6182357"/>
              <a:gd name="connsiteX56" fmla="*/ 43852 w 6737283"/>
              <a:gd name="connsiteY56" fmla="*/ 3994611 h 6182357"/>
              <a:gd name="connsiteX57" fmla="*/ 43852 w 6737283"/>
              <a:gd name="connsiteY57" fmla="*/ 3676167 h 6182357"/>
              <a:gd name="connsiteX58" fmla="*/ 948152 w 6737283"/>
              <a:gd name="connsiteY58" fmla="*/ 2118897 h 6182357"/>
              <a:gd name="connsiteX59" fmla="*/ 1224901 w 6737283"/>
              <a:gd name="connsiteY59" fmla="*/ 1955792 h 6182357"/>
              <a:gd name="connsiteX60" fmla="*/ 4371721 w 6737283"/>
              <a:gd name="connsiteY60" fmla="*/ 407983 h 6182357"/>
              <a:gd name="connsiteX61" fmla="*/ 5796147 w 6737283"/>
              <a:gd name="connsiteY61" fmla="*/ 407983 h 6182357"/>
              <a:gd name="connsiteX62" fmla="*/ 5999635 w 6737283"/>
              <a:gd name="connsiteY62" fmla="*/ 524399 h 6182357"/>
              <a:gd name="connsiteX63" fmla="*/ 6711847 w 6737283"/>
              <a:gd name="connsiteY63" fmla="*/ 1779100 h 6182357"/>
              <a:gd name="connsiteX64" fmla="*/ 6711847 w 6737283"/>
              <a:gd name="connsiteY64" fmla="*/ 2020556 h 6182357"/>
              <a:gd name="connsiteX65" fmla="*/ 5999635 w 6737283"/>
              <a:gd name="connsiteY65" fmla="*/ 3275255 h 6182357"/>
              <a:gd name="connsiteX66" fmla="*/ 5796147 w 6737283"/>
              <a:gd name="connsiteY66" fmla="*/ 3391671 h 6182357"/>
              <a:gd name="connsiteX67" fmla="*/ 4371721 w 6737283"/>
              <a:gd name="connsiteY67" fmla="*/ 3391671 h 6182357"/>
              <a:gd name="connsiteX68" fmla="*/ 4168234 w 6737283"/>
              <a:gd name="connsiteY68" fmla="*/ 3275255 h 6182357"/>
              <a:gd name="connsiteX69" fmla="*/ 3456021 w 6737283"/>
              <a:gd name="connsiteY69" fmla="*/ 2020556 h 6182357"/>
              <a:gd name="connsiteX70" fmla="*/ 3456021 w 6737283"/>
              <a:gd name="connsiteY70" fmla="*/ 1779100 h 6182357"/>
              <a:gd name="connsiteX71" fmla="*/ 4168234 w 6737283"/>
              <a:gd name="connsiteY71" fmla="*/ 524399 h 6182357"/>
              <a:gd name="connsiteX72" fmla="*/ 4371721 w 6737283"/>
              <a:gd name="connsiteY72" fmla="*/ 407983 h 6182357"/>
              <a:gd name="connsiteX73" fmla="*/ 2333648 w 6737283"/>
              <a:gd name="connsiteY73" fmla="*/ 0 h 6182357"/>
              <a:gd name="connsiteX74" fmla="*/ 3181225 w 6737283"/>
              <a:gd name="connsiteY74" fmla="*/ 0 h 6182357"/>
              <a:gd name="connsiteX75" fmla="*/ 3302308 w 6737283"/>
              <a:gd name="connsiteY75" fmla="*/ 69272 h 6182357"/>
              <a:gd name="connsiteX76" fmla="*/ 3726096 w 6737283"/>
              <a:gd name="connsiteY76" fmla="*/ 815858 h 6182357"/>
              <a:gd name="connsiteX77" fmla="*/ 3726096 w 6737283"/>
              <a:gd name="connsiteY77" fmla="*/ 959532 h 6182357"/>
              <a:gd name="connsiteX78" fmla="*/ 3302308 w 6737283"/>
              <a:gd name="connsiteY78" fmla="*/ 1706117 h 6182357"/>
              <a:gd name="connsiteX79" fmla="*/ 3181225 w 6737283"/>
              <a:gd name="connsiteY79" fmla="*/ 1775389 h 6182357"/>
              <a:gd name="connsiteX80" fmla="*/ 2333648 w 6737283"/>
              <a:gd name="connsiteY80" fmla="*/ 1775389 h 6182357"/>
              <a:gd name="connsiteX81" fmla="*/ 2212565 w 6737283"/>
              <a:gd name="connsiteY81" fmla="*/ 1706117 h 6182357"/>
              <a:gd name="connsiteX82" fmla="*/ 1788776 w 6737283"/>
              <a:gd name="connsiteY82" fmla="*/ 959532 h 6182357"/>
              <a:gd name="connsiteX83" fmla="*/ 1788776 w 6737283"/>
              <a:gd name="connsiteY83" fmla="*/ 815858 h 6182357"/>
              <a:gd name="connsiteX84" fmla="*/ 2212565 w 6737283"/>
              <a:gd name="connsiteY84" fmla="*/ 69272 h 6182357"/>
              <a:gd name="connsiteX85" fmla="*/ 2333648 w 6737283"/>
              <a:gd name="connsiteY85" fmla="*/ 0 h 6182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737283" h="6182357">
                <a:moveTo>
                  <a:pt x="3069308" y="4700856"/>
                </a:moveTo>
                <a:cubicBezTo>
                  <a:pt x="3069308" y="4700856"/>
                  <a:pt x="3069308" y="4700856"/>
                  <a:pt x="3741219" y="4700856"/>
                </a:cubicBezTo>
                <a:cubicBezTo>
                  <a:pt x="3752103" y="4700856"/>
                  <a:pt x="3762716" y="4702301"/>
                  <a:pt x="3772851" y="4705057"/>
                </a:cubicBezTo>
                <a:lnTo>
                  <a:pt x="3794606" y="4714179"/>
                </a:lnTo>
                <a:lnTo>
                  <a:pt x="3781311" y="4737174"/>
                </a:lnTo>
                <a:cubicBezTo>
                  <a:pt x="3661094" y="4945091"/>
                  <a:pt x="3507217" y="5211226"/>
                  <a:pt x="3310253" y="5551879"/>
                </a:cubicBezTo>
                <a:cubicBezTo>
                  <a:pt x="3251787" y="5652849"/>
                  <a:pt x="3146543" y="5714986"/>
                  <a:pt x="3029608" y="5714986"/>
                </a:cubicBezTo>
                <a:cubicBezTo>
                  <a:pt x="3029608" y="5714986"/>
                  <a:pt x="3029608" y="5714986"/>
                  <a:pt x="2804018" y="5714986"/>
                </a:cubicBezTo>
                <a:lnTo>
                  <a:pt x="2777702" y="5714986"/>
                </a:lnTo>
                <a:lnTo>
                  <a:pt x="2752590" y="5671743"/>
                </a:lnTo>
                <a:cubicBezTo>
                  <a:pt x="2717624" y="5611527"/>
                  <a:pt x="2676937" y="5541461"/>
                  <a:pt x="2629591" y="5459928"/>
                </a:cubicBezTo>
                <a:cubicBezTo>
                  <a:pt x="2607825" y="5423781"/>
                  <a:pt x="2607825" y="5377515"/>
                  <a:pt x="2629591" y="5341369"/>
                </a:cubicBezTo>
                <a:cubicBezTo>
                  <a:pt x="2629591" y="5341369"/>
                  <a:pt x="2629591" y="5341369"/>
                  <a:pt x="2966273" y="4761581"/>
                </a:cubicBezTo>
                <a:cubicBezTo>
                  <a:pt x="2986591" y="4723990"/>
                  <a:pt x="3027222" y="4700856"/>
                  <a:pt x="3069308" y="4700856"/>
                </a:cubicBezTo>
                <a:close/>
                <a:moveTo>
                  <a:pt x="1224901" y="1955792"/>
                </a:moveTo>
                <a:cubicBezTo>
                  <a:pt x="1224901" y="1955792"/>
                  <a:pt x="1224901" y="1955792"/>
                  <a:pt x="3029608" y="1955792"/>
                </a:cubicBezTo>
                <a:cubicBezTo>
                  <a:pt x="3146543" y="1955792"/>
                  <a:pt x="3251787" y="2017927"/>
                  <a:pt x="3310253" y="2118897"/>
                </a:cubicBezTo>
                <a:cubicBezTo>
                  <a:pt x="3310253" y="2118897"/>
                  <a:pt x="3310253" y="2118897"/>
                  <a:pt x="4210658" y="3676167"/>
                </a:cubicBezTo>
                <a:cubicBezTo>
                  <a:pt x="4269127" y="3773254"/>
                  <a:pt x="4269127" y="3897524"/>
                  <a:pt x="4210658" y="3994611"/>
                </a:cubicBezTo>
                <a:cubicBezTo>
                  <a:pt x="4210658" y="3994611"/>
                  <a:pt x="4210658" y="3994611"/>
                  <a:pt x="3876332" y="4572836"/>
                </a:cubicBezTo>
                <a:lnTo>
                  <a:pt x="3848155" y="4621566"/>
                </a:lnTo>
                <a:lnTo>
                  <a:pt x="3849147" y="4621982"/>
                </a:lnTo>
                <a:cubicBezTo>
                  <a:pt x="3869405" y="4633806"/>
                  <a:pt x="3886592" y="4650930"/>
                  <a:pt x="3898871" y="4672132"/>
                </a:cubicBezTo>
                <a:cubicBezTo>
                  <a:pt x="3898871" y="4672132"/>
                  <a:pt x="3898871" y="4672132"/>
                  <a:pt x="4277007" y="5326128"/>
                </a:cubicBezTo>
                <a:cubicBezTo>
                  <a:pt x="4301562" y="5366901"/>
                  <a:pt x="4301562" y="5419090"/>
                  <a:pt x="4277007" y="5459864"/>
                </a:cubicBezTo>
                <a:cubicBezTo>
                  <a:pt x="4277007" y="5459864"/>
                  <a:pt x="4277007" y="5459864"/>
                  <a:pt x="3898871" y="6113858"/>
                </a:cubicBezTo>
                <a:cubicBezTo>
                  <a:pt x="3874315" y="6156262"/>
                  <a:pt x="3830117" y="6182357"/>
                  <a:pt x="3781008" y="6182357"/>
                </a:cubicBezTo>
                <a:cubicBezTo>
                  <a:pt x="3781008" y="6182357"/>
                  <a:pt x="3781008" y="6182357"/>
                  <a:pt x="3023097" y="6182357"/>
                </a:cubicBezTo>
                <a:cubicBezTo>
                  <a:pt x="2975624" y="6182357"/>
                  <a:pt x="2929791" y="6156262"/>
                  <a:pt x="2906873" y="6113858"/>
                </a:cubicBezTo>
                <a:cubicBezTo>
                  <a:pt x="2906873" y="6113858"/>
                  <a:pt x="2906873" y="6113858"/>
                  <a:pt x="2703171" y="5763071"/>
                </a:cubicBezTo>
                <a:lnTo>
                  <a:pt x="2680160" y="5723442"/>
                </a:lnTo>
                <a:lnTo>
                  <a:pt x="2698266" y="5723442"/>
                </a:lnTo>
                <a:lnTo>
                  <a:pt x="2783847" y="5723442"/>
                </a:lnTo>
                <a:lnTo>
                  <a:pt x="2821024" y="5787465"/>
                </a:lnTo>
                <a:cubicBezTo>
                  <a:pt x="2963061" y="6032063"/>
                  <a:pt x="2963061" y="6032063"/>
                  <a:pt x="2963061" y="6032063"/>
                </a:cubicBezTo>
                <a:cubicBezTo>
                  <a:pt x="2983379" y="6069654"/>
                  <a:pt x="3024013" y="6092789"/>
                  <a:pt x="3066098" y="6092789"/>
                </a:cubicBezTo>
                <a:cubicBezTo>
                  <a:pt x="3738009" y="6092789"/>
                  <a:pt x="3738009" y="6092789"/>
                  <a:pt x="3738009" y="6092789"/>
                </a:cubicBezTo>
                <a:cubicBezTo>
                  <a:pt x="3781544" y="6092789"/>
                  <a:pt x="3820727" y="6069654"/>
                  <a:pt x="3842495" y="6032063"/>
                </a:cubicBezTo>
                <a:cubicBezTo>
                  <a:pt x="4177725" y="5452277"/>
                  <a:pt x="4177725" y="5452277"/>
                  <a:pt x="4177725" y="5452277"/>
                </a:cubicBezTo>
                <a:cubicBezTo>
                  <a:pt x="4199493" y="5416129"/>
                  <a:pt x="4199493" y="5369862"/>
                  <a:pt x="4177725" y="5333715"/>
                </a:cubicBezTo>
                <a:cubicBezTo>
                  <a:pt x="3842495" y="4753929"/>
                  <a:pt x="3842495" y="4753929"/>
                  <a:pt x="3842495" y="4753929"/>
                </a:cubicBezTo>
                <a:cubicBezTo>
                  <a:pt x="3831611" y="4735132"/>
                  <a:pt x="3816373" y="4719950"/>
                  <a:pt x="3798415" y="4709469"/>
                </a:cubicBezTo>
                <a:lnTo>
                  <a:pt x="3793314" y="4707332"/>
                </a:lnTo>
                <a:lnTo>
                  <a:pt x="3820658" y="4660042"/>
                </a:lnTo>
                <a:lnTo>
                  <a:pt x="3840992" y="4624871"/>
                </a:lnTo>
                <a:lnTo>
                  <a:pt x="3819901" y="4616027"/>
                </a:lnTo>
                <a:cubicBezTo>
                  <a:pt x="3808467" y="4612917"/>
                  <a:pt x="3796497" y="4611287"/>
                  <a:pt x="3784220" y="4611287"/>
                </a:cubicBezTo>
                <a:cubicBezTo>
                  <a:pt x="3026308" y="4611287"/>
                  <a:pt x="3026308" y="4611287"/>
                  <a:pt x="3026308" y="4611287"/>
                </a:cubicBezTo>
                <a:cubicBezTo>
                  <a:pt x="2978837" y="4611287"/>
                  <a:pt x="2933002" y="4637381"/>
                  <a:pt x="2910085" y="4679784"/>
                </a:cubicBezTo>
                <a:cubicBezTo>
                  <a:pt x="2530311" y="5333780"/>
                  <a:pt x="2530311" y="5333780"/>
                  <a:pt x="2530311" y="5333780"/>
                </a:cubicBezTo>
                <a:cubicBezTo>
                  <a:pt x="2505755" y="5374553"/>
                  <a:pt x="2505755" y="5426742"/>
                  <a:pt x="2530311" y="5467516"/>
                </a:cubicBezTo>
                <a:cubicBezTo>
                  <a:pt x="2577782" y="5549264"/>
                  <a:pt x="2619319" y="5620796"/>
                  <a:pt x="2655665" y="5683385"/>
                </a:cubicBezTo>
                <a:lnTo>
                  <a:pt x="2674016" y="5714986"/>
                </a:lnTo>
                <a:lnTo>
                  <a:pt x="2589006" y="5714986"/>
                </a:lnTo>
                <a:cubicBezTo>
                  <a:pt x="2324645" y="5714986"/>
                  <a:pt x="1901667" y="5714986"/>
                  <a:pt x="1224901" y="5714986"/>
                </a:cubicBezTo>
                <a:cubicBezTo>
                  <a:pt x="1111864" y="5714986"/>
                  <a:pt x="1002723" y="5652849"/>
                  <a:pt x="948152" y="5551879"/>
                </a:cubicBezTo>
                <a:cubicBezTo>
                  <a:pt x="948152" y="5551879"/>
                  <a:pt x="948152" y="5551879"/>
                  <a:pt x="43852" y="3994611"/>
                </a:cubicBezTo>
                <a:cubicBezTo>
                  <a:pt x="-14617" y="3897524"/>
                  <a:pt x="-14617" y="3773254"/>
                  <a:pt x="43852" y="3676167"/>
                </a:cubicBezTo>
                <a:cubicBezTo>
                  <a:pt x="43852" y="3676167"/>
                  <a:pt x="43852" y="3676167"/>
                  <a:pt x="948152" y="2118897"/>
                </a:cubicBezTo>
                <a:cubicBezTo>
                  <a:pt x="1002723" y="2017927"/>
                  <a:pt x="1111864" y="1955792"/>
                  <a:pt x="1224901" y="1955792"/>
                </a:cubicBezTo>
                <a:close/>
                <a:moveTo>
                  <a:pt x="4371721" y="407983"/>
                </a:moveTo>
                <a:cubicBezTo>
                  <a:pt x="5796147" y="407983"/>
                  <a:pt x="5796147" y="407983"/>
                  <a:pt x="5796147" y="407983"/>
                </a:cubicBezTo>
                <a:cubicBezTo>
                  <a:pt x="5868215" y="407983"/>
                  <a:pt x="5961482" y="459723"/>
                  <a:pt x="5999635" y="524399"/>
                </a:cubicBezTo>
                <a:cubicBezTo>
                  <a:pt x="6711847" y="1779100"/>
                  <a:pt x="6711847" y="1779100"/>
                  <a:pt x="6711847" y="1779100"/>
                </a:cubicBezTo>
                <a:cubicBezTo>
                  <a:pt x="6745762" y="1848087"/>
                  <a:pt x="6745762" y="1951567"/>
                  <a:pt x="6711847" y="2020556"/>
                </a:cubicBezTo>
                <a:cubicBezTo>
                  <a:pt x="5999635" y="3275255"/>
                  <a:pt x="5999635" y="3275255"/>
                  <a:pt x="5999635" y="3275255"/>
                </a:cubicBezTo>
                <a:cubicBezTo>
                  <a:pt x="5961482" y="3339932"/>
                  <a:pt x="5868215" y="3391671"/>
                  <a:pt x="5796147" y="3391671"/>
                </a:cubicBezTo>
                <a:lnTo>
                  <a:pt x="4371721" y="3391671"/>
                </a:lnTo>
                <a:cubicBezTo>
                  <a:pt x="4295414" y="3391671"/>
                  <a:pt x="4202149" y="3339932"/>
                  <a:pt x="4168234" y="3275255"/>
                </a:cubicBezTo>
                <a:cubicBezTo>
                  <a:pt x="3456021" y="2020556"/>
                  <a:pt x="3456021" y="2020556"/>
                  <a:pt x="3456021" y="2020556"/>
                </a:cubicBezTo>
                <a:cubicBezTo>
                  <a:pt x="3417866" y="1951567"/>
                  <a:pt x="3417866" y="1848087"/>
                  <a:pt x="3456021" y="1779100"/>
                </a:cubicBezTo>
                <a:cubicBezTo>
                  <a:pt x="4168234" y="524399"/>
                  <a:pt x="4168234" y="524399"/>
                  <a:pt x="4168234" y="524399"/>
                </a:cubicBezTo>
                <a:cubicBezTo>
                  <a:pt x="4202149" y="459723"/>
                  <a:pt x="4295414" y="407983"/>
                  <a:pt x="4371721" y="407983"/>
                </a:cubicBezTo>
                <a:close/>
                <a:moveTo>
                  <a:pt x="2333648" y="0"/>
                </a:moveTo>
                <a:cubicBezTo>
                  <a:pt x="3181225" y="0"/>
                  <a:pt x="3181225" y="0"/>
                  <a:pt x="3181225" y="0"/>
                </a:cubicBezTo>
                <a:cubicBezTo>
                  <a:pt x="3224109" y="0"/>
                  <a:pt x="3279606" y="30787"/>
                  <a:pt x="3302308" y="69272"/>
                </a:cubicBezTo>
                <a:cubicBezTo>
                  <a:pt x="3726096" y="815858"/>
                  <a:pt x="3726096" y="815858"/>
                  <a:pt x="3726096" y="815858"/>
                </a:cubicBezTo>
                <a:cubicBezTo>
                  <a:pt x="3746277" y="856908"/>
                  <a:pt x="3746277" y="918482"/>
                  <a:pt x="3726096" y="959532"/>
                </a:cubicBezTo>
                <a:cubicBezTo>
                  <a:pt x="3302308" y="1706117"/>
                  <a:pt x="3302308" y="1706117"/>
                  <a:pt x="3302308" y="1706117"/>
                </a:cubicBezTo>
                <a:cubicBezTo>
                  <a:pt x="3279606" y="1744603"/>
                  <a:pt x="3224109" y="1775389"/>
                  <a:pt x="3181225" y="1775389"/>
                </a:cubicBezTo>
                <a:lnTo>
                  <a:pt x="2333648" y="1775389"/>
                </a:lnTo>
                <a:cubicBezTo>
                  <a:pt x="2288242" y="1775389"/>
                  <a:pt x="2232746" y="1744603"/>
                  <a:pt x="2212565" y="1706117"/>
                </a:cubicBezTo>
                <a:cubicBezTo>
                  <a:pt x="1788776" y="959532"/>
                  <a:pt x="1788776" y="959532"/>
                  <a:pt x="1788776" y="959532"/>
                </a:cubicBezTo>
                <a:cubicBezTo>
                  <a:pt x="1766073" y="918482"/>
                  <a:pt x="1766073" y="856908"/>
                  <a:pt x="1788776" y="815858"/>
                </a:cubicBezTo>
                <a:cubicBezTo>
                  <a:pt x="2212565" y="69272"/>
                  <a:pt x="2212565" y="69272"/>
                  <a:pt x="2212565" y="69272"/>
                </a:cubicBezTo>
                <a:cubicBezTo>
                  <a:pt x="2232746" y="30787"/>
                  <a:pt x="2288242" y="0"/>
                  <a:pt x="233364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7760" y="3995271"/>
            <a:ext cx="6757415" cy="1945502"/>
          </a:xfrm>
        </p:spPr>
        <p:txBody>
          <a:bodyPr anchor="t">
            <a:normAutofit/>
          </a:bodyPr>
          <a:lstStyle/>
          <a:p>
            <a:pPr algn="r"/>
            <a:r>
              <a:rPr lang="fr-FR" sz="5600" dirty="0" err="1" smtClean="0"/>
              <a:t>Progetto</a:t>
            </a:r>
            <a:r>
              <a:rPr lang="fr-FR" sz="5600" dirty="0" smtClean="0"/>
              <a:t> d’</a:t>
            </a:r>
            <a:r>
              <a:rPr lang="fr-FR" sz="5600" dirty="0" err="1" smtClean="0"/>
              <a:t>istituto</a:t>
            </a:r>
            <a:r>
              <a:rPr lang="fr-FR" sz="5600" dirty="0"/>
              <a:t/>
            </a:r>
            <a:br>
              <a:rPr lang="fr-FR" sz="5600" dirty="0"/>
            </a:br>
            <a:r>
              <a:rPr lang="fr-FR" sz="5600" dirty="0"/>
              <a:t>2023 - 2028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922D2E25-932B-B5FE-F0DD-3FCC7B21A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6365" y="917226"/>
            <a:ext cx="4178808" cy="2983688"/>
          </a:xfrm>
        </p:spPr>
        <p:txBody>
          <a:bodyPr anchor="b">
            <a:normAutofit/>
          </a:bodyPr>
          <a:lstStyle/>
          <a:p>
            <a:pPr algn="r"/>
            <a:r>
              <a:rPr lang="fr-FR"/>
              <a:t>Lycée Français International de Florence</a:t>
            </a:r>
          </a:p>
          <a:p>
            <a:pPr algn="r"/>
            <a:r>
              <a:rPr lang="fr-FR"/>
              <a:t>VICTOR HUGO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774" y="1261065"/>
            <a:ext cx="1222782" cy="121502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288112" y="3109178"/>
            <a:ext cx="2964704" cy="2342117"/>
          </a:xfrm>
          <a:prstGeom prst="rect">
            <a:avLst/>
          </a:prstGeom>
          <a:noFill/>
        </p:spPr>
      </p:pic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834" y="1267832"/>
            <a:ext cx="1082368" cy="21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06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662" y="1554480"/>
            <a:ext cx="10910489" cy="4701550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err="1" smtClean="0"/>
              <a:t>Finalità</a:t>
            </a:r>
            <a:r>
              <a:rPr lang="fr-FR" sz="2800" b="1" smtClean="0"/>
              <a:t> 4</a:t>
            </a:r>
            <a:r>
              <a:rPr lang="fr-FR" sz="2800" b="1" dirty="0"/>
              <a:t>: </a:t>
            </a:r>
            <a:r>
              <a:rPr lang="fr-FR" sz="2800" b="1" dirty="0" err="1" smtClean="0"/>
              <a:t>Sviluppare</a:t>
            </a:r>
            <a:r>
              <a:rPr lang="fr-FR" sz="2800" b="1" dirty="0" smtClean="0"/>
              <a:t> l’</a:t>
            </a:r>
            <a:r>
              <a:rPr lang="fr-FR" sz="2800" b="1" dirty="0" err="1" smtClean="0"/>
              <a:t>autonomia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dello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studente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Favorire</a:t>
            </a:r>
            <a:r>
              <a:rPr lang="fr-FR" sz="2800" dirty="0" smtClean="0"/>
              <a:t> i </a:t>
            </a:r>
            <a:r>
              <a:rPr lang="fr-FR" sz="2800" dirty="0" err="1" smtClean="0"/>
              <a:t>progetti</a:t>
            </a:r>
            <a:r>
              <a:rPr lang="fr-FR" sz="2800" dirty="0" smtClean="0"/>
              <a:t> </a:t>
            </a:r>
            <a:r>
              <a:rPr lang="fr-FR" sz="2800" dirty="0" err="1" smtClean="0"/>
              <a:t>proposti</a:t>
            </a:r>
            <a:r>
              <a:rPr lang="fr-FR" sz="2800" dirty="0" smtClean="0"/>
              <a:t> </a:t>
            </a:r>
            <a:r>
              <a:rPr lang="fr-FR" sz="2800" dirty="0" err="1" smtClean="0"/>
              <a:t>dagli</a:t>
            </a:r>
            <a:r>
              <a:rPr lang="fr-FR" sz="2800" dirty="0" smtClean="0"/>
              <a:t> </a:t>
            </a:r>
            <a:r>
              <a:rPr lang="fr-FR" sz="2800" dirty="0" err="1" smtClean="0"/>
              <a:t>studenti</a:t>
            </a:r>
            <a:r>
              <a:rPr lang="fr-FR" sz="2800" dirty="0" smtClean="0"/>
              <a:t> e </a:t>
            </a:r>
            <a:r>
              <a:rPr lang="fr-FR" sz="2800" dirty="0" err="1" smtClean="0"/>
              <a:t>rapportati</a:t>
            </a:r>
            <a:r>
              <a:rPr lang="fr-FR" sz="2800" dirty="0" smtClean="0"/>
              <a:t> </a:t>
            </a:r>
            <a:r>
              <a:rPr lang="fr-FR" sz="2800" dirty="0" err="1" smtClean="0"/>
              <a:t>alle</a:t>
            </a:r>
            <a:r>
              <a:rPr lang="fr-FR" sz="2800" dirty="0" smtClean="0"/>
              <a:t> diverse </a:t>
            </a:r>
            <a:r>
              <a:rPr lang="fr-FR" sz="2800" dirty="0" err="1" smtClean="0"/>
              <a:t>istanze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Sviluppare</a:t>
            </a:r>
            <a:r>
              <a:rPr lang="fr-FR" sz="2800" dirty="0" smtClean="0"/>
              <a:t> </a:t>
            </a:r>
            <a:r>
              <a:rPr lang="fr-FR" sz="2800" dirty="0" err="1" smtClean="0"/>
              <a:t>lo</a:t>
            </a:r>
            <a:r>
              <a:rPr lang="fr-FR" sz="2800" dirty="0" smtClean="0"/>
              <a:t> </a:t>
            </a:r>
            <a:r>
              <a:rPr lang="fr-FR" sz="2800" dirty="0" err="1" smtClean="0"/>
              <a:t>spirito</a:t>
            </a:r>
            <a:r>
              <a:rPr lang="fr-FR" sz="2800" dirty="0" smtClean="0"/>
              <a:t> di </a:t>
            </a:r>
            <a:r>
              <a:rPr lang="fr-FR" sz="2800" dirty="0" err="1" smtClean="0"/>
              <a:t>impegno</a:t>
            </a:r>
            <a:r>
              <a:rPr lang="fr-FR" sz="2800" dirty="0" smtClean="0"/>
              <a:t> </a:t>
            </a:r>
            <a:r>
              <a:rPr lang="fr-FR" sz="2800" dirty="0" err="1" smtClean="0"/>
              <a:t>degli</a:t>
            </a:r>
            <a:r>
              <a:rPr lang="fr-FR" sz="2800" dirty="0" smtClean="0"/>
              <a:t> </a:t>
            </a:r>
            <a:r>
              <a:rPr lang="fr-FR" sz="2800" dirty="0" err="1" smtClean="0"/>
              <a:t>studenti</a:t>
            </a:r>
            <a:r>
              <a:rPr lang="fr-FR" sz="2800" dirty="0" smtClean="0"/>
              <a:t> (</a:t>
            </a:r>
            <a:r>
              <a:rPr lang="fr-FR" sz="2800" i="1" dirty="0" smtClean="0"/>
              <a:t>heures communautaires</a:t>
            </a:r>
            <a:r>
              <a:rPr lang="fr-FR" sz="2800" dirty="0" smtClean="0"/>
              <a:t>)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c/ </a:t>
            </a:r>
            <a:r>
              <a:rPr lang="fr-FR" sz="2800" dirty="0" err="1" smtClean="0"/>
              <a:t>Accompagnare</a:t>
            </a:r>
            <a:r>
              <a:rPr lang="fr-FR" sz="2800" dirty="0" smtClean="0"/>
              <a:t> </a:t>
            </a:r>
            <a:r>
              <a:rPr lang="fr-FR" sz="2800" dirty="0" err="1" smtClean="0"/>
              <a:t>lo</a:t>
            </a:r>
            <a:r>
              <a:rPr lang="fr-FR" sz="2800" dirty="0" smtClean="0"/>
              <a:t> </a:t>
            </a:r>
            <a:r>
              <a:rPr lang="fr-FR" sz="2800" dirty="0" err="1" smtClean="0"/>
              <a:t>studente</a:t>
            </a:r>
            <a:r>
              <a:rPr lang="fr-FR" sz="2800" dirty="0" smtClean="0"/>
              <a:t> </a:t>
            </a:r>
            <a:r>
              <a:rPr lang="fr-FR" sz="2800" dirty="0" err="1" smtClean="0"/>
              <a:t>nell’organizzazione</a:t>
            </a:r>
            <a:r>
              <a:rPr lang="fr-FR" sz="2800" dirty="0" smtClean="0"/>
              <a:t> </a:t>
            </a:r>
            <a:r>
              <a:rPr lang="fr-FR" sz="2800" dirty="0" err="1" smtClean="0"/>
              <a:t>del</a:t>
            </a:r>
            <a:r>
              <a:rPr lang="fr-FR" sz="2800" dirty="0" smtClean="0"/>
              <a:t> </a:t>
            </a:r>
            <a:r>
              <a:rPr lang="fr-FR" sz="2800" dirty="0" err="1" smtClean="0"/>
              <a:t>suo</a:t>
            </a:r>
            <a:r>
              <a:rPr lang="fr-FR" sz="2800" dirty="0" smtClean="0"/>
              <a:t> </a:t>
            </a:r>
            <a:r>
              <a:rPr lang="fr-FR" sz="2800" dirty="0" err="1" smtClean="0"/>
              <a:t>lavoro</a:t>
            </a:r>
            <a:r>
              <a:rPr lang="fr-FR" sz="2800" dirty="0" smtClean="0"/>
              <a:t> </a:t>
            </a:r>
            <a:r>
              <a:rPr lang="fr-FR" sz="2800" dirty="0" err="1" smtClean="0"/>
              <a:t>quotidiano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5: </a:t>
            </a:r>
            <a:r>
              <a:rPr lang="fr-FR" sz="2800" b="1" dirty="0" err="1" smtClean="0"/>
              <a:t>Rinforzare</a:t>
            </a:r>
            <a:r>
              <a:rPr lang="fr-FR" sz="2800" b="1" dirty="0" smtClean="0"/>
              <a:t> la </a:t>
            </a:r>
            <a:r>
              <a:rPr lang="fr-FR" sz="2800" b="1" dirty="0" err="1" smtClean="0"/>
              <a:t>politica</a:t>
            </a:r>
            <a:r>
              <a:rPr lang="fr-FR" sz="2800" b="1" dirty="0" smtClean="0"/>
              <a:t> di </a:t>
            </a:r>
            <a:r>
              <a:rPr lang="fr-FR" sz="2800" b="1" dirty="0" err="1" smtClean="0"/>
              <a:t>orientamento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Migliorare</a:t>
            </a:r>
            <a:r>
              <a:rPr lang="fr-FR" sz="2800" dirty="0" smtClean="0"/>
              <a:t> l’</a:t>
            </a:r>
            <a:r>
              <a:rPr lang="fr-FR" sz="2800" dirty="0" err="1" smtClean="0"/>
              <a:t>educazione</a:t>
            </a:r>
            <a:r>
              <a:rPr lang="fr-FR" sz="2800" dirty="0" smtClean="0"/>
              <a:t> </a:t>
            </a:r>
            <a:r>
              <a:rPr lang="fr-FR" sz="2800" dirty="0" err="1" smtClean="0"/>
              <a:t>all’orientamento</a:t>
            </a:r>
            <a:r>
              <a:rPr lang="fr-FR" sz="2800" dirty="0" smtClean="0"/>
              <a:t> </a:t>
            </a:r>
            <a:r>
              <a:rPr lang="fr-FR" sz="2800" dirty="0" err="1" smtClean="0"/>
              <a:t>durante</a:t>
            </a:r>
            <a:r>
              <a:rPr lang="fr-FR" sz="2800" dirty="0" smtClean="0"/>
              <a:t> </a:t>
            </a:r>
            <a:r>
              <a:rPr lang="fr-FR" sz="2800" dirty="0" err="1" smtClean="0"/>
              <a:t>tutto</a:t>
            </a:r>
            <a:r>
              <a:rPr lang="fr-FR" sz="2800" dirty="0" smtClean="0"/>
              <a:t> il </a:t>
            </a:r>
            <a:r>
              <a:rPr lang="fr-FR" sz="2800" dirty="0" err="1" smtClean="0"/>
              <a:t>percorso</a:t>
            </a:r>
            <a:r>
              <a:rPr lang="fr-FR" sz="2800" dirty="0" smtClean="0"/>
              <a:t> alla </a:t>
            </a:r>
            <a:r>
              <a:rPr lang="fr-FR" sz="2800" dirty="0" err="1" smtClean="0"/>
              <a:t>secondaria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Favorire</a:t>
            </a:r>
            <a:r>
              <a:rPr lang="fr-FR" sz="2800" dirty="0" smtClean="0"/>
              <a:t> </a:t>
            </a:r>
            <a:r>
              <a:rPr lang="fr-FR" sz="2800" dirty="0" err="1" smtClean="0"/>
              <a:t>gli</a:t>
            </a:r>
            <a:r>
              <a:rPr lang="fr-FR" sz="2800" dirty="0" smtClean="0"/>
              <a:t> </a:t>
            </a:r>
            <a:r>
              <a:rPr lang="fr-FR" sz="2800" dirty="0" err="1" smtClean="0"/>
              <a:t>incontri</a:t>
            </a:r>
            <a:r>
              <a:rPr lang="fr-FR" sz="2800" dirty="0" smtClean="0"/>
              <a:t> fra </a:t>
            </a:r>
            <a:r>
              <a:rPr lang="fr-FR" sz="2800" dirty="0" err="1" smtClean="0"/>
              <a:t>studenti</a:t>
            </a:r>
            <a:r>
              <a:rPr lang="fr-FR" sz="2800" dirty="0" smtClean="0"/>
              <a:t>, ex </a:t>
            </a:r>
            <a:r>
              <a:rPr lang="fr-FR" sz="2800" dirty="0" err="1" smtClean="0"/>
              <a:t>studenti</a:t>
            </a:r>
            <a:r>
              <a:rPr lang="fr-FR" sz="2800" dirty="0" smtClean="0"/>
              <a:t>, </a:t>
            </a:r>
            <a:r>
              <a:rPr lang="fr-FR" sz="2800" dirty="0" err="1" smtClean="0"/>
              <a:t>formatori</a:t>
            </a:r>
            <a:r>
              <a:rPr lang="fr-FR" sz="2800" dirty="0" smtClean="0"/>
              <a:t>, </a:t>
            </a:r>
            <a:r>
              <a:rPr lang="fr-FR" sz="2800" dirty="0" err="1" smtClean="0"/>
              <a:t>università</a:t>
            </a:r>
            <a:r>
              <a:rPr lang="fr-FR" sz="2800" dirty="0" smtClean="0"/>
              <a:t>… </a:t>
            </a:r>
            <a:r>
              <a:rPr lang="fr-FR" sz="2800" dirty="0" err="1" smtClean="0"/>
              <a:t>dentro</a:t>
            </a:r>
            <a:r>
              <a:rPr lang="fr-FR" sz="2800" dirty="0" smtClean="0"/>
              <a:t> e </a:t>
            </a:r>
            <a:r>
              <a:rPr lang="fr-FR" sz="2800" dirty="0" err="1" smtClean="0"/>
              <a:t>fuori</a:t>
            </a:r>
            <a:r>
              <a:rPr lang="fr-FR" sz="2800" dirty="0" smtClean="0"/>
              <a:t> le mura </a:t>
            </a:r>
            <a:r>
              <a:rPr lang="fr-FR" sz="2800" dirty="0" err="1" smtClean="0"/>
              <a:t>della</a:t>
            </a:r>
            <a:r>
              <a:rPr lang="fr-FR" sz="2800" dirty="0" smtClean="0"/>
              <a:t> </a:t>
            </a:r>
            <a:r>
              <a:rPr lang="fr-FR" sz="2800" dirty="0" err="1" smtClean="0"/>
              <a:t>scuola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c/ </a:t>
            </a:r>
            <a:r>
              <a:rPr lang="fr-FR" sz="2800" dirty="0" err="1" smtClean="0"/>
              <a:t>Fidelizzare</a:t>
            </a:r>
            <a:r>
              <a:rPr lang="fr-FR" sz="2800" dirty="0" smtClean="0"/>
              <a:t> le </a:t>
            </a:r>
            <a:r>
              <a:rPr lang="fr-FR" sz="2800" dirty="0" err="1" smtClean="0"/>
              <a:t>relazioni</a:t>
            </a:r>
            <a:r>
              <a:rPr lang="fr-FR" sz="2800" dirty="0" smtClean="0"/>
              <a:t> con i </a:t>
            </a:r>
            <a:r>
              <a:rPr lang="fr-FR" sz="2800" dirty="0" err="1" smtClean="0"/>
              <a:t>tutor</a:t>
            </a:r>
            <a:r>
              <a:rPr lang="fr-FR" sz="2800" dirty="0" smtClean="0"/>
              <a:t> delle </a:t>
            </a:r>
            <a:r>
              <a:rPr lang="fr-FR" sz="2800" dirty="0" err="1" smtClean="0"/>
              <a:t>imprese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d/ </a:t>
            </a:r>
            <a:r>
              <a:rPr lang="fr-FR" sz="2800" dirty="0" err="1" smtClean="0"/>
              <a:t>Rinforzare</a:t>
            </a:r>
            <a:r>
              <a:rPr lang="fr-FR" sz="2800" dirty="0" smtClean="0"/>
              <a:t> l’</a:t>
            </a:r>
            <a:r>
              <a:rPr lang="fr-FR" sz="2800" dirty="0" err="1" smtClean="0"/>
              <a:t>apertura</a:t>
            </a:r>
            <a:r>
              <a:rPr lang="fr-FR" sz="2800" dirty="0" smtClean="0"/>
              <a:t> verso l’</a:t>
            </a:r>
            <a:r>
              <a:rPr lang="fr-FR" sz="2800" dirty="0" err="1" smtClean="0"/>
              <a:t>internazionale</a:t>
            </a:r>
            <a:r>
              <a:rPr lang="fr-FR" sz="2800" dirty="0" smtClean="0"/>
              <a:t>, </a:t>
            </a:r>
            <a:r>
              <a:rPr lang="fr-FR" sz="2800" dirty="0"/>
              <a:t>la </a:t>
            </a:r>
            <a:r>
              <a:rPr lang="fr-FR" sz="2800" dirty="0" err="1" smtClean="0"/>
              <a:t>mobilità</a:t>
            </a:r>
            <a:r>
              <a:rPr lang="fr-FR" sz="2800" dirty="0" smtClean="0"/>
              <a:t> e la </a:t>
            </a:r>
            <a:r>
              <a:rPr lang="fr-FR" sz="2800" dirty="0" err="1" smtClean="0"/>
              <a:t>preparazione</a:t>
            </a:r>
            <a:r>
              <a:rPr lang="fr-FR" sz="2800" dirty="0" smtClean="0"/>
              <a:t> </a:t>
            </a:r>
            <a:r>
              <a:rPr lang="fr-FR" sz="2800" dirty="0" err="1" smtClean="0"/>
              <a:t>agli</a:t>
            </a:r>
            <a:r>
              <a:rPr lang="fr-FR" sz="2800" dirty="0" smtClean="0"/>
              <a:t> </a:t>
            </a:r>
            <a:r>
              <a:rPr lang="fr-FR" sz="2800" dirty="0" err="1" smtClean="0"/>
              <a:t>studi</a:t>
            </a:r>
            <a:r>
              <a:rPr lang="fr-FR" sz="2800" dirty="0" smtClean="0"/>
              <a:t> </a:t>
            </a:r>
            <a:r>
              <a:rPr lang="fr-FR" sz="2800" dirty="0" err="1" smtClean="0"/>
              <a:t>universitari</a:t>
            </a:r>
            <a:r>
              <a:rPr lang="fr-FR" sz="2800" dirty="0" smtClean="0"/>
              <a:t> </a:t>
            </a:r>
            <a:r>
              <a:rPr lang="fr-FR" sz="2800" dirty="0" err="1" smtClean="0"/>
              <a:t>internazionali</a:t>
            </a:r>
            <a:endParaRPr lang="fr-FR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007" y="373134"/>
            <a:ext cx="877973" cy="1731891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418" y="188346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2" y="6256030"/>
            <a:ext cx="2790825" cy="27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15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542" y="2733367"/>
            <a:ext cx="10308508" cy="180255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OBIETTIVO</a:t>
            </a:r>
            <a:r>
              <a:rPr lang="fr-FR" b="1" dirty="0" smtClean="0"/>
              <a:t> </a:t>
            </a:r>
            <a:r>
              <a:rPr lang="fr-FR" b="1" dirty="0" smtClean="0"/>
              <a:t>1</a:t>
            </a:r>
            <a:r>
              <a:rPr lang="fr-FR" b="1" dirty="0"/>
              <a:t>: </a:t>
            </a:r>
            <a:r>
              <a:rPr lang="fr-FR" b="1" dirty="0" smtClean="0"/>
              <a:t>Lingue, culture e </a:t>
            </a:r>
            <a:r>
              <a:rPr lang="fr-FR" b="1" dirty="0" err="1" smtClean="0"/>
              <a:t>scienze</a:t>
            </a:r>
            <a:r>
              <a:rPr lang="fr-FR" b="1" dirty="0" smtClean="0"/>
              <a:t>: </a:t>
            </a:r>
            <a:r>
              <a:rPr lang="fr-FR" b="1" dirty="0" err="1" smtClean="0"/>
              <a:t>puntare</a:t>
            </a:r>
            <a:r>
              <a:rPr lang="fr-FR" b="1" dirty="0" smtClean="0"/>
              <a:t> sui </a:t>
            </a:r>
            <a:r>
              <a:rPr lang="fr-FR" b="1" dirty="0" err="1" smtClean="0"/>
              <a:t>principi</a:t>
            </a:r>
            <a:r>
              <a:rPr lang="fr-FR" b="1" dirty="0" smtClean="0"/>
              <a:t> base </a:t>
            </a:r>
            <a:r>
              <a:rPr lang="fr-FR" b="1" dirty="0" err="1" smtClean="0"/>
              <a:t>della</a:t>
            </a:r>
            <a:r>
              <a:rPr lang="fr-FR" b="1" dirty="0" smtClean="0"/>
              <a:t> </a:t>
            </a:r>
            <a:r>
              <a:rPr lang="fr-FR" b="1" dirty="0" err="1" smtClean="0"/>
              <a:t>scuola</a:t>
            </a:r>
            <a:endParaRPr lang="fr-FR" b="1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43" y="373134"/>
            <a:ext cx="867537" cy="1711306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6569" y="628651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7" y="6064110"/>
            <a:ext cx="3328256" cy="33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8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662" y="1968844"/>
            <a:ext cx="11338254" cy="4168346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smtClean="0"/>
              <a:t>Finalità1</a:t>
            </a:r>
            <a:r>
              <a:rPr lang="fr-FR" sz="2800" b="1" dirty="0"/>
              <a:t>: </a:t>
            </a:r>
            <a:r>
              <a:rPr lang="fr-FR" sz="2800" b="1" dirty="0" err="1" smtClean="0"/>
              <a:t>Valorizzare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ognuna</a:t>
            </a:r>
            <a:r>
              <a:rPr lang="fr-FR" sz="2800" b="1" dirty="0" smtClean="0"/>
              <a:t> delle lingue </a:t>
            </a:r>
            <a:r>
              <a:rPr lang="fr-FR" sz="2800" b="1" dirty="0" err="1" smtClean="0"/>
              <a:t>nel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suo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contesto</a:t>
            </a:r>
            <a:r>
              <a:rPr lang="fr-FR" sz="2800" b="1" dirty="0" smtClean="0"/>
              <a:t> di </a:t>
            </a:r>
            <a:r>
              <a:rPr lang="fr-FR" sz="2800" b="1" dirty="0" err="1" smtClean="0"/>
              <a:t>apprendimento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Porre</a:t>
            </a:r>
            <a:r>
              <a:rPr lang="fr-FR" sz="2800" dirty="0" smtClean="0"/>
              <a:t> il </a:t>
            </a:r>
            <a:r>
              <a:rPr lang="fr-FR" sz="2800" dirty="0" err="1" smtClean="0"/>
              <a:t>francese</a:t>
            </a:r>
            <a:r>
              <a:rPr lang="fr-FR" sz="2800" dirty="0" smtClean="0"/>
              <a:t> al </a:t>
            </a:r>
            <a:r>
              <a:rPr lang="fr-FR" sz="2800" dirty="0" err="1" smtClean="0"/>
              <a:t>centro</a:t>
            </a:r>
            <a:r>
              <a:rPr lang="fr-FR" sz="2800" dirty="0" smtClean="0"/>
              <a:t> </a:t>
            </a:r>
            <a:r>
              <a:rPr lang="fr-FR" sz="2800" dirty="0" err="1" smtClean="0"/>
              <a:t>della</a:t>
            </a:r>
            <a:r>
              <a:rPr lang="fr-FR" sz="2800" dirty="0" smtClean="0"/>
              <a:t> </a:t>
            </a:r>
            <a:r>
              <a:rPr lang="fr-FR" sz="2800" dirty="0" err="1" smtClean="0"/>
              <a:t>comunicazione</a:t>
            </a:r>
            <a:r>
              <a:rPr lang="fr-FR" sz="2800" dirty="0" smtClean="0"/>
              <a:t> e </a:t>
            </a:r>
            <a:r>
              <a:rPr lang="fr-FR" sz="2800" dirty="0" err="1" smtClean="0"/>
              <a:t>rinforzarne</a:t>
            </a:r>
            <a:r>
              <a:rPr lang="fr-FR" sz="2800" dirty="0" smtClean="0"/>
              <a:t> la </a:t>
            </a:r>
            <a:r>
              <a:rPr lang="fr-FR" sz="2800" dirty="0" err="1" smtClean="0"/>
              <a:t>padronanza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Impegnare</a:t>
            </a:r>
            <a:r>
              <a:rPr lang="fr-FR" sz="2800" dirty="0" smtClean="0"/>
              <a:t> </a:t>
            </a:r>
            <a:r>
              <a:rPr lang="fr-FR" sz="2800" dirty="0" err="1" smtClean="0"/>
              <a:t>lo</a:t>
            </a:r>
            <a:r>
              <a:rPr lang="fr-FR" sz="2800" dirty="0" smtClean="0"/>
              <a:t> </a:t>
            </a:r>
            <a:r>
              <a:rPr lang="fr-FR" sz="2800" dirty="0" err="1" smtClean="0"/>
              <a:t>studente</a:t>
            </a:r>
            <a:r>
              <a:rPr lang="fr-FR" sz="2800" dirty="0" smtClean="0"/>
              <a:t> in </a:t>
            </a:r>
            <a:r>
              <a:rPr lang="fr-FR" sz="2800" dirty="0" err="1" smtClean="0"/>
              <a:t>progetti</a:t>
            </a:r>
            <a:r>
              <a:rPr lang="fr-FR" sz="2800" dirty="0" smtClean="0"/>
              <a:t> </a:t>
            </a:r>
            <a:r>
              <a:rPr lang="fr-FR" sz="2800" dirty="0" err="1" smtClean="0"/>
              <a:t>linguistici</a:t>
            </a:r>
            <a:r>
              <a:rPr lang="fr-FR" sz="2800" dirty="0" smtClean="0"/>
              <a:t> e </a:t>
            </a:r>
            <a:r>
              <a:rPr lang="fr-FR" sz="2800" dirty="0" err="1" smtClean="0"/>
              <a:t>misurarne</a:t>
            </a:r>
            <a:r>
              <a:rPr lang="fr-FR" sz="2800" dirty="0" smtClean="0"/>
              <a:t> i </a:t>
            </a:r>
            <a:r>
              <a:rPr lang="fr-FR" sz="2800" dirty="0" err="1" smtClean="0"/>
              <a:t>progressi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2: </a:t>
            </a:r>
            <a:r>
              <a:rPr lang="fr-FR" sz="2800" b="1" dirty="0" err="1" smtClean="0"/>
              <a:t>Mettere</a:t>
            </a:r>
            <a:r>
              <a:rPr lang="fr-FR" sz="2800" b="1" dirty="0" smtClean="0"/>
              <a:t> in </a:t>
            </a:r>
            <a:r>
              <a:rPr lang="fr-FR" sz="2800" b="1" dirty="0" err="1" smtClean="0"/>
              <a:t>luce</a:t>
            </a:r>
            <a:r>
              <a:rPr lang="fr-FR" sz="2800" b="1" dirty="0" smtClean="0"/>
              <a:t> l’</a:t>
            </a:r>
            <a:r>
              <a:rPr lang="fr-FR" sz="2800" b="1" dirty="0" err="1" smtClean="0"/>
              <a:t>interculturalità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Risvegliare</a:t>
            </a:r>
            <a:r>
              <a:rPr lang="fr-FR" sz="2800" dirty="0" smtClean="0"/>
              <a:t> </a:t>
            </a:r>
            <a:r>
              <a:rPr lang="fr-FR" sz="2800" dirty="0" smtClean="0"/>
              <a:t>l’</a:t>
            </a:r>
            <a:r>
              <a:rPr lang="fr-FR" sz="2800" dirty="0" err="1" smtClean="0"/>
              <a:t>interesse</a:t>
            </a:r>
            <a:r>
              <a:rPr lang="fr-FR" sz="2800" dirty="0" smtClean="0"/>
              <a:t> </a:t>
            </a:r>
            <a:r>
              <a:rPr lang="fr-FR" sz="2800" dirty="0" err="1" smtClean="0"/>
              <a:t>nei</a:t>
            </a:r>
            <a:r>
              <a:rPr lang="fr-FR" sz="2800" dirty="0" smtClean="0"/>
              <a:t> </a:t>
            </a:r>
            <a:r>
              <a:rPr lang="fr-FR" sz="2800" dirty="0" err="1" smtClean="0"/>
              <a:t>confronti</a:t>
            </a:r>
            <a:r>
              <a:rPr lang="fr-FR" sz="2800" dirty="0" smtClean="0"/>
              <a:t> di </a:t>
            </a:r>
            <a:r>
              <a:rPr lang="fr-FR" sz="2800" dirty="0" smtClean="0"/>
              <a:t>diverse culture e </a:t>
            </a:r>
            <a:r>
              <a:rPr lang="fr-FR" sz="2800" dirty="0" err="1" smtClean="0"/>
              <a:t>sviluppare</a:t>
            </a:r>
            <a:r>
              <a:rPr lang="fr-FR" sz="2800" dirty="0" smtClean="0"/>
              <a:t> </a:t>
            </a:r>
            <a:r>
              <a:rPr lang="fr-FR" sz="2800" dirty="0" err="1" smtClean="0"/>
              <a:t>azioni</a:t>
            </a:r>
            <a:r>
              <a:rPr lang="fr-FR" sz="2800" dirty="0" smtClean="0"/>
              <a:t> </a:t>
            </a:r>
            <a:r>
              <a:rPr lang="fr-FR" sz="2800" dirty="0" err="1" smtClean="0"/>
              <a:t>interculturali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Lavorare</a:t>
            </a:r>
            <a:r>
              <a:rPr lang="fr-FR" sz="2800" dirty="0" smtClean="0"/>
              <a:t> con </a:t>
            </a:r>
            <a:r>
              <a:rPr lang="fr-FR" sz="2800" dirty="0" err="1" smtClean="0"/>
              <a:t>altri</a:t>
            </a:r>
            <a:r>
              <a:rPr lang="fr-FR" sz="2800" dirty="0" smtClean="0"/>
              <a:t> </a:t>
            </a:r>
            <a:r>
              <a:rPr lang="fr-FR" sz="2800" dirty="0" err="1" smtClean="0"/>
              <a:t>istituti</a:t>
            </a:r>
            <a:r>
              <a:rPr lang="fr-FR" sz="2800" dirty="0"/>
              <a:t> </a:t>
            </a:r>
            <a:r>
              <a:rPr lang="fr-FR" sz="2800" dirty="0" err="1" smtClean="0"/>
              <a:t>fiorentini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c/ </a:t>
            </a:r>
            <a:r>
              <a:rPr lang="fr-FR" sz="2800" dirty="0" err="1" smtClean="0"/>
              <a:t>Essere</a:t>
            </a:r>
            <a:r>
              <a:rPr lang="fr-FR" sz="2800" dirty="0" smtClean="0"/>
              <a:t> </a:t>
            </a:r>
            <a:r>
              <a:rPr lang="fr-FR" sz="2800" dirty="0" err="1" smtClean="0"/>
              <a:t>partecipi</a:t>
            </a:r>
            <a:r>
              <a:rPr lang="fr-FR" sz="2800" dirty="0" smtClean="0"/>
              <a:t> </a:t>
            </a:r>
            <a:r>
              <a:rPr lang="fr-FR" sz="2800" dirty="0" err="1" smtClean="0"/>
              <a:t>della</a:t>
            </a:r>
            <a:r>
              <a:rPr lang="fr-FR" sz="2800" dirty="0" smtClean="0"/>
              <a:t> </a:t>
            </a:r>
            <a:r>
              <a:rPr lang="fr-FR" sz="2800" dirty="0" err="1" smtClean="0"/>
              <a:t>ricchezza</a:t>
            </a:r>
            <a:r>
              <a:rPr lang="fr-FR" sz="2800" dirty="0" smtClean="0"/>
              <a:t> </a:t>
            </a:r>
            <a:r>
              <a:rPr lang="fr-FR" sz="2800" dirty="0" err="1" smtClean="0"/>
              <a:t>della</a:t>
            </a:r>
            <a:r>
              <a:rPr lang="fr-FR" sz="2800" dirty="0" smtClean="0"/>
              <a:t> </a:t>
            </a:r>
            <a:r>
              <a:rPr lang="fr-FR" sz="2800" dirty="0" err="1" smtClean="0"/>
              <a:t>cultura</a:t>
            </a:r>
            <a:r>
              <a:rPr lang="fr-FR" sz="2800" dirty="0" smtClean="0"/>
              <a:t> </a:t>
            </a:r>
            <a:r>
              <a:rPr lang="fr-FR" sz="2800" dirty="0" err="1" smtClean="0"/>
              <a:t>francese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3: </a:t>
            </a:r>
            <a:r>
              <a:rPr lang="fr-FR" sz="2800" b="1" dirty="0" err="1" smtClean="0"/>
              <a:t>Incrementare</a:t>
            </a:r>
            <a:r>
              <a:rPr lang="fr-FR" sz="2800" b="1" dirty="0" smtClean="0"/>
              <a:t> i </a:t>
            </a:r>
            <a:r>
              <a:rPr lang="fr-FR" sz="2800" b="1" dirty="0"/>
              <a:t>clubs, </a:t>
            </a:r>
            <a:r>
              <a:rPr lang="fr-FR" sz="2800" b="1" dirty="0" smtClean="0"/>
              <a:t>i </a:t>
            </a:r>
            <a:r>
              <a:rPr lang="fr-FR" sz="2800" b="1" dirty="0" err="1" smtClean="0"/>
              <a:t>partenariati</a:t>
            </a:r>
            <a:r>
              <a:rPr lang="fr-FR" sz="2800" b="1" dirty="0" smtClean="0"/>
              <a:t> e i </a:t>
            </a:r>
            <a:r>
              <a:rPr lang="fr-FR" sz="2800" b="1" dirty="0" err="1" smtClean="0"/>
              <a:t>concorsi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Promuovere</a:t>
            </a:r>
            <a:r>
              <a:rPr lang="fr-FR" sz="2800" dirty="0" smtClean="0"/>
              <a:t> le </a:t>
            </a:r>
            <a:r>
              <a:rPr lang="fr-FR" sz="2800" dirty="0" err="1" smtClean="0"/>
              <a:t>scienze</a:t>
            </a:r>
            <a:r>
              <a:rPr lang="fr-FR" sz="2800" dirty="0" smtClean="0"/>
              <a:t> </a:t>
            </a:r>
            <a:r>
              <a:rPr lang="fr-FR" sz="2800" dirty="0" err="1" smtClean="0"/>
              <a:t>valorizzandole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Partecipare</a:t>
            </a:r>
            <a:r>
              <a:rPr lang="fr-FR" sz="2800" dirty="0" smtClean="0"/>
              <a:t> a, o </a:t>
            </a:r>
            <a:r>
              <a:rPr lang="fr-FR" sz="2800" dirty="0" err="1" smtClean="0"/>
              <a:t>organizzare</a:t>
            </a:r>
            <a:r>
              <a:rPr lang="fr-FR" sz="2800" dirty="0" smtClean="0"/>
              <a:t>, </a:t>
            </a:r>
            <a:r>
              <a:rPr lang="fr-FR" sz="2800" dirty="0" err="1" smtClean="0"/>
              <a:t>concorsi</a:t>
            </a:r>
            <a:r>
              <a:rPr lang="fr-FR" sz="2800" dirty="0" smtClean="0"/>
              <a:t> di </a:t>
            </a:r>
            <a:r>
              <a:rPr lang="fr-FR" sz="2800" dirty="0" err="1" smtClean="0"/>
              <a:t>letteratura</a:t>
            </a:r>
            <a:r>
              <a:rPr lang="fr-FR" sz="2800" dirty="0" smtClean="0"/>
              <a:t>, </a:t>
            </a:r>
            <a:r>
              <a:rPr lang="fr-FR" sz="2800" dirty="0" err="1" smtClean="0"/>
              <a:t>scientifici</a:t>
            </a:r>
            <a:r>
              <a:rPr lang="fr-FR" sz="2800" dirty="0" smtClean="0"/>
              <a:t>, </a:t>
            </a:r>
            <a:r>
              <a:rPr lang="fr-FR" sz="2800" dirty="0" err="1" smtClean="0"/>
              <a:t>artistici</a:t>
            </a:r>
            <a:r>
              <a:rPr lang="fr-FR" sz="2800" dirty="0" smtClean="0"/>
              <a:t>,…</a:t>
            </a:r>
            <a:endParaRPr lang="fr-FR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007" y="373134"/>
            <a:ext cx="877973" cy="1731891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419" y="463413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2" y="6256030"/>
            <a:ext cx="2790825" cy="27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32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321" y="1858296"/>
            <a:ext cx="10862003" cy="4104353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4: </a:t>
            </a:r>
            <a:r>
              <a:rPr lang="fr-FR" sz="2800" b="1" dirty="0" err="1" smtClean="0"/>
              <a:t>Armonizzare</a:t>
            </a:r>
            <a:r>
              <a:rPr lang="fr-FR" sz="2800" b="1" dirty="0" smtClean="0"/>
              <a:t> le </a:t>
            </a:r>
            <a:r>
              <a:rPr lang="fr-FR" sz="2800" b="1" dirty="0" err="1" smtClean="0"/>
              <a:t>pratiche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Favorire</a:t>
            </a:r>
            <a:r>
              <a:rPr lang="fr-FR" sz="2800" dirty="0" smtClean="0"/>
              <a:t> </a:t>
            </a:r>
            <a:r>
              <a:rPr lang="fr-FR" sz="2800" dirty="0"/>
              <a:t>la </a:t>
            </a:r>
            <a:r>
              <a:rPr lang="fr-FR" sz="2800" dirty="0" err="1" smtClean="0"/>
              <a:t>concertazione</a:t>
            </a:r>
            <a:r>
              <a:rPr lang="fr-FR" sz="2800" dirty="0" smtClean="0"/>
              <a:t> con </a:t>
            </a:r>
            <a:r>
              <a:rPr lang="fr-FR" sz="2800" dirty="0" err="1" smtClean="0"/>
              <a:t>riunioni</a:t>
            </a:r>
            <a:r>
              <a:rPr lang="fr-FR" sz="2800" dirty="0" smtClean="0"/>
              <a:t> per </a:t>
            </a:r>
            <a:r>
              <a:rPr lang="fr-FR" sz="2800" dirty="0" err="1" smtClean="0"/>
              <a:t>livello</a:t>
            </a:r>
            <a:r>
              <a:rPr lang="fr-FR" sz="2800" dirty="0" smtClean="0"/>
              <a:t>, </a:t>
            </a:r>
            <a:r>
              <a:rPr lang="fr-FR" sz="2800" dirty="0" err="1" smtClean="0"/>
              <a:t>ciclo</a:t>
            </a:r>
            <a:r>
              <a:rPr lang="fr-FR" sz="2800" dirty="0" smtClean="0"/>
              <a:t>, discipline…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Sviluppare</a:t>
            </a:r>
            <a:r>
              <a:rPr lang="fr-FR" sz="2800" dirty="0" smtClean="0"/>
              <a:t> </a:t>
            </a:r>
            <a:r>
              <a:rPr lang="fr-FR" sz="2800" dirty="0" err="1" smtClean="0"/>
              <a:t>sistemi</a:t>
            </a:r>
            <a:r>
              <a:rPr lang="fr-FR" sz="2800" dirty="0" smtClean="0"/>
              <a:t> di </a:t>
            </a:r>
            <a:r>
              <a:rPr lang="fr-FR" sz="2800" dirty="0" err="1" smtClean="0"/>
              <a:t>valutazione</a:t>
            </a:r>
            <a:r>
              <a:rPr lang="fr-FR" sz="2800" dirty="0" smtClean="0"/>
              <a:t> </a:t>
            </a:r>
            <a:r>
              <a:rPr lang="fr-FR" sz="2800" dirty="0" err="1" smtClean="0"/>
              <a:t>comuni</a:t>
            </a:r>
            <a:r>
              <a:rPr lang="fr-FR" sz="2800" dirty="0" smtClean="0"/>
              <a:t> e </a:t>
            </a:r>
            <a:r>
              <a:rPr lang="fr-FR" sz="2800" dirty="0" err="1" smtClean="0"/>
              <a:t>incrociati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5: </a:t>
            </a:r>
            <a:r>
              <a:rPr lang="fr-FR" sz="2800" b="1" dirty="0" err="1" smtClean="0"/>
              <a:t>Diventare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cittadini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consapevoli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del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mondo</a:t>
            </a: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Rinforzare</a:t>
            </a:r>
            <a:r>
              <a:rPr lang="fr-FR" sz="2800" dirty="0" smtClean="0"/>
              <a:t> l’</a:t>
            </a:r>
            <a:r>
              <a:rPr lang="fr-FR" sz="2800" dirty="0" err="1" smtClean="0"/>
              <a:t>educazione</a:t>
            </a:r>
            <a:r>
              <a:rPr lang="fr-FR" sz="2800" dirty="0" smtClean="0"/>
              <a:t> ai media</a:t>
            </a:r>
            <a:br>
              <a:rPr lang="fr-FR" sz="2800" dirty="0" smtClean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Favorire</a:t>
            </a:r>
            <a:r>
              <a:rPr lang="fr-FR" sz="2800" dirty="0" smtClean="0"/>
              <a:t> </a:t>
            </a:r>
            <a:r>
              <a:rPr lang="fr-FR" sz="2800" dirty="0"/>
              <a:t>la </a:t>
            </a:r>
            <a:r>
              <a:rPr lang="fr-FR" sz="2800" dirty="0" err="1" smtClean="0"/>
              <a:t>capacità</a:t>
            </a:r>
            <a:r>
              <a:rPr lang="fr-FR" sz="2800" dirty="0" smtClean="0"/>
              <a:t> di </a:t>
            </a:r>
            <a:r>
              <a:rPr lang="fr-FR" sz="2800" dirty="0" err="1" smtClean="0"/>
              <a:t>analisi</a:t>
            </a:r>
            <a:r>
              <a:rPr lang="fr-FR" sz="2800" dirty="0" smtClean="0"/>
              <a:t> e </a:t>
            </a:r>
            <a:r>
              <a:rPr lang="fr-FR" sz="2800" dirty="0" err="1" smtClean="0"/>
              <a:t>lo</a:t>
            </a:r>
            <a:r>
              <a:rPr lang="fr-FR" sz="2800" dirty="0" smtClean="0"/>
              <a:t> </a:t>
            </a:r>
            <a:r>
              <a:rPr lang="fr-FR" sz="2800" dirty="0" err="1" smtClean="0"/>
              <a:t>sviluppo</a:t>
            </a:r>
            <a:r>
              <a:rPr lang="fr-FR" sz="2800" dirty="0" smtClean="0"/>
              <a:t> </a:t>
            </a:r>
            <a:r>
              <a:rPr lang="fr-FR" sz="2800" dirty="0" err="1" smtClean="0"/>
              <a:t>dell’aspetto</a:t>
            </a:r>
            <a:r>
              <a:rPr lang="fr-FR" sz="2800" dirty="0" smtClean="0"/>
              <a:t> </a:t>
            </a:r>
            <a:r>
              <a:rPr lang="fr-FR" sz="2800" dirty="0" err="1" smtClean="0"/>
              <a:t>critico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6: </a:t>
            </a:r>
            <a:r>
              <a:rPr lang="fr-FR" sz="2800" b="1" dirty="0" err="1" smtClean="0"/>
              <a:t>Valorizzare</a:t>
            </a:r>
            <a:r>
              <a:rPr lang="fr-FR" sz="2800" b="1" dirty="0" smtClean="0"/>
              <a:t> i </a:t>
            </a:r>
            <a:r>
              <a:rPr lang="fr-FR" sz="2800" b="1" dirty="0" err="1" smtClean="0"/>
              <a:t>risultati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alle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certificazioni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smtClean="0"/>
              <a:t>Le </a:t>
            </a:r>
            <a:r>
              <a:rPr lang="fr-FR" sz="2800" dirty="0" err="1" smtClean="0"/>
              <a:t>certificazioni</a:t>
            </a:r>
            <a:r>
              <a:rPr lang="fr-FR" sz="2800" dirty="0" smtClean="0"/>
              <a:t> </a:t>
            </a:r>
            <a:r>
              <a:rPr lang="fr-FR" sz="2800" dirty="0" err="1" smtClean="0"/>
              <a:t>linguistiche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smtClean="0"/>
              <a:t>Le </a:t>
            </a:r>
            <a:r>
              <a:rPr lang="fr-FR" sz="2800" dirty="0" err="1" smtClean="0"/>
              <a:t>certificazioni</a:t>
            </a:r>
            <a:r>
              <a:rPr lang="fr-FR" sz="2800" dirty="0" smtClean="0"/>
              <a:t> di </a:t>
            </a:r>
            <a:r>
              <a:rPr lang="fr-FR" sz="2800" dirty="0" err="1" smtClean="0"/>
              <a:t>competenze</a:t>
            </a:r>
            <a:r>
              <a:rPr lang="fr-FR" sz="2800" dirty="0" smtClean="0"/>
              <a:t> </a:t>
            </a:r>
            <a:r>
              <a:rPr lang="fr-FR" sz="2800" dirty="0" err="1" smtClean="0"/>
              <a:t>digitali</a:t>
            </a:r>
            <a:endParaRPr lang="fr-FR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007" y="373134"/>
            <a:ext cx="877973" cy="1731891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419" y="463413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2" y="6256030"/>
            <a:ext cx="2790825" cy="27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15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542" y="2733367"/>
            <a:ext cx="9144000" cy="1802555"/>
          </a:xfrm>
        </p:spPr>
        <p:txBody>
          <a:bodyPr>
            <a:normAutofit/>
          </a:bodyPr>
          <a:lstStyle/>
          <a:p>
            <a:r>
              <a:rPr lang="fr-FR" b="1" dirty="0" smtClean="0"/>
              <a:t>OBIETTIVO 2</a:t>
            </a:r>
            <a:r>
              <a:rPr lang="fr-FR" b="1" dirty="0"/>
              <a:t>: </a:t>
            </a:r>
            <a:r>
              <a:rPr lang="fr-FR" b="1" dirty="0" err="1" smtClean="0"/>
              <a:t>Mettere</a:t>
            </a:r>
            <a:r>
              <a:rPr lang="fr-FR" b="1" dirty="0" smtClean="0"/>
              <a:t> in </a:t>
            </a:r>
            <a:r>
              <a:rPr lang="fr-FR" b="1" dirty="0" err="1" smtClean="0"/>
              <a:t>luce</a:t>
            </a:r>
            <a:r>
              <a:rPr lang="fr-FR" b="1" dirty="0" smtClean="0"/>
              <a:t> la </a:t>
            </a:r>
            <a:r>
              <a:rPr lang="fr-FR" b="1" dirty="0" err="1" smtClean="0"/>
              <a:t>scuola</a:t>
            </a:r>
            <a:endParaRPr lang="fr-FR" b="1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43" y="373134"/>
            <a:ext cx="867537" cy="1711306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6569" y="628651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7" y="6064110"/>
            <a:ext cx="3328256" cy="33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8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662" y="1602340"/>
            <a:ext cx="11206919" cy="4357885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1: </a:t>
            </a:r>
            <a:r>
              <a:rPr lang="fr-FR" sz="2800" b="1" dirty="0" err="1" smtClean="0"/>
              <a:t>Promuovere</a:t>
            </a:r>
            <a:r>
              <a:rPr lang="fr-FR" sz="2800" b="1" dirty="0" smtClean="0"/>
              <a:t> la </a:t>
            </a:r>
            <a:r>
              <a:rPr lang="fr-FR" sz="2800" b="1" dirty="0" err="1" smtClean="0"/>
              <a:t>nostra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pedagogia</a:t>
            </a:r>
            <a:r>
              <a:rPr lang="fr-FR" sz="2800" b="1" dirty="0" smtClean="0"/>
              <a:t> in 3 lingue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Attuare</a:t>
            </a:r>
            <a:r>
              <a:rPr lang="fr-FR" sz="2800" dirty="0" smtClean="0"/>
              <a:t> il </a:t>
            </a:r>
            <a:r>
              <a:rPr lang="fr-FR" sz="2800" dirty="0" err="1" smtClean="0"/>
              <a:t>Quadro</a:t>
            </a:r>
            <a:r>
              <a:rPr lang="fr-FR" sz="2800" dirty="0" smtClean="0"/>
              <a:t> </a:t>
            </a:r>
            <a:r>
              <a:rPr lang="fr-FR" sz="2800" dirty="0" err="1" smtClean="0"/>
              <a:t>Comune</a:t>
            </a:r>
            <a:r>
              <a:rPr lang="fr-FR" sz="2800" dirty="0" smtClean="0"/>
              <a:t> </a:t>
            </a:r>
            <a:r>
              <a:rPr lang="fr-FR" sz="2800" dirty="0" err="1" smtClean="0"/>
              <a:t>Europeo</a:t>
            </a:r>
            <a:r>
              <a:rPr lang="fr-FR" sz="2800" dirty="0" smtClean="0"/>
              <a:t> di </a:t>
            </a:r>
            <a:r>
              <a:rPr lang="fr-FR" sz="2800" dirty="0" err="1" smtClean="0"/>
              <a:t>Riferimento</a:t>
            </a:r>
            <a:r>
              <a:rPr lang="fr-FR" sz="2800" dirty="0" smtClean="0"/>
              <a:t> per la </a:t>
            </a:r>
            <a:r>
              <a:rPr lang="fr-FR" sz="2800" dirty="0" err="1" smtClean="0"/>
              <a:t>conoscenza</a:t>
            </a:r>
            <a:r>
              <a:rPr lang="fr-FR" sz="2800" dirty="0" smtClean="0"/>
              <a:t> delle Lingue </a:t>
            </a:r>
            <a:r>
              <a:rPr lang="fr-FR" sz="2800" dirty="0"/>
              <a:t>(CECRL) </a:t>
            </a:r>
            <a:r>
              <a:rPr lang="fr-FR" sz="2800" dirty="0" err="1" smtClean="0"/>
              <a:t>tenendo</a:t>
            </a:r>
            <a:r>
              <a:rPr lang="fr-FR" sz="2800" dirty="0" smtClean="0"/>
              <a:t> </a:t>
            </a:r>
            <a:r>
              <a:rPr lang="fr-FR" sz="2800" dirty="0" err="1" smtClean="0"/>
              <a:t>conto</a:t>
            </a:r>
            <a:r>
              <a:rPr lang="fr-FR" sz="2800" dirty="0" smtClean="0"/>
              <a:t> </a:t>
            </a:r>
            <a:r>
              <a:rPr lang="fr-FR" sz="2800" dirty="0" err="1" smtClean="0"/>
              <a:t>del</a:t>
            </a:r>
            <a:r>
              <a:rPr lang="fr-FR" sz="2800" dirty="0" smtClean="0"/>
              <a:t> </a:t>
            </a:r>
            <a:r>
              <a:rPr lang="fr-FR" sz="2800" dirty="0" err="1" smtClean="0"/>
              <a:t>profilo</a:t>
            </a:r>
            <a:r>
              <a:rPr lang="fr-FR" sz="2800" dirty="0" smtClean="0"/>
              <a:t> linguistico di </a:t>
            </a:r>
            <a:r>
              <a:rPr lang="fr-FR" sz="2800" dirty="0" err="1" smtClean="0"/>
              <a:t>ogni</a:t>
            </a:r>
            <a:r>
              <a:rPr lang="fr-FR" sz="2800" dirty="0" smtClean="0"/>
              <a:t> </a:t>
            </a:r>
            <a:r>
              <a:rPr lang="fr-FR" sz="2800" dirty="0" err="1" smtClean="0"/>
              <a:t>studente</a:t>
            </a:r>
            <a:r>
              <a:rPr lang="fr-FR" sz="2800" dirty="0" smtClean="0"/>
              <a:t>, a </a:t>
            </a:r>
            <a:r>
              <a:rPr lang="fr-FR" sz="2800" dirty="0" err="1" smtClean="0"/>
              <a:t>partire</a:t>
            </a:r>
            <a:r>
              <a:rPr lang="fr-FR" sz="2800" dirty="0" smtClean="0"/>
              <a:t> dalla </a:t>
            </a:r>
            <a:r>
              <a:rPr lang="fr-FR" sz="2800" dirty="0" err="1" smtClean="0"/>
              <a:t>scuola</a:t>
            </a:r>
            <a:r>
              <a:rPr lang="fr-FR" sz="2800" dirty="0" smtClean="0"/>
              <a:t> </a:t>
            </a:r>
            <a:r>
              <a:rPr lang="fr-FR" sz="2800" dirty="0" err="1" smtClean="0"/>
              <a:t>primaria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Stabilire</a:t>
            </a:r>
            <a:r>
              <a:rPr lang="fr-FR" sz="2800" dirty="0" smtClean="0"/>
              <a:t> e </a:t>
            </a:r>
            <a:r>
              <a:rPr lang="fr-FR" sz="2800" dirty="0" err="1" smtClean="0"/>
              <a:t>diffondere</a:t>
            </a:r>
            <a:r>
              <a:rPr lang="fr-FR" sz="2800" dirty="0" smtClean="0"/>
              <a:t> i </a:t>
            </a:r>
            <a:r>
              <a:rPr lang="fr-FR" sz="2800" dirty="0" err="1" smtClean="0"/>
              <a:t>criteri</a:t>
            </a:r>
            <a:r>
              <a:rPr lang="fr-FR" sz="2800" dirty="0" smtClean="0"/>
              <a:t> di </a:t>
            </a:r>
            <a:r>
              <a:rPr lang="fr-FR" sz="2800" dirty="0" err="1" smtClean="0"/>
              <a:t>esigenza</a:t>
            </a:r>
            <a:r>
              <a:rPr lang="fr-FR" sz="2800" dirty="0" smtClean="0"/>
              <a:t> in italiano </a:t>
            </a:r>
            <a:r>
              <a:rPr lang="fr-FR" sz="2800" dirty="0"/>
              <a:t>(</a:t>
            </a:r>
            <a:r>
              <a:rPr lang="fr-FR" sz="2800" dirty="0" err="1" smtClean="0"/>
              <a:t>seczione</a:t>
            </a:r>
            <a:r>
              <a:rPr lang="fr-FR" sz="2800" dirty="0" smtClean="0"/>
              <a:t> </a:t>
            </a:r>
            <a:r>
              <a:rPr lang="fr-FR" sz="2800" dirty="0"/>
              <a:t>SI, Esabac) </a:t>
            </a:r>
            <a:r>
              <a:rPr lang="fr-FR" sz="2800" dirty="0" smtClean="0"/>
              <a:t>e </a:t>
            </a:r>
            <a:r>
              <a:rPr lang="fr-FR" sz="2800" dirty="0"/>
              <a:t>i</a:t>
            </a:r>
            <a:r>
              <a:rPr lang="fr-FR" sz="2800" dirty="0" smtClean="0"/>
              <a:t>n </a:t>
            </a:r>
            <a:r>
              <a:rPr lang="fr-FR" sz="2800" dirty="0" err="1" smtClean="0"/>
              <a:t>inglese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2: </a:t>
            </a:r>
            <a:r>
              <a:rPr lang="fr-FR" sz="2800" b="1" dirty="0" err="1" smtClean="0"/>
              <a:t>Aprirsi</a:t>
            </a:r>
            <a:r>
              <a:rPr lang="fr-FR" sz="2800" b="1" dirty="0" smtClean="0"/>
              <a:t> al </a:t>
            </a:r>
            <a:r>
              <a:rPr lang="fr-FR" sz="2800" b="1" dirty="0" err="1" smtClean="0"/>
              <a:t>paese</a:t>
            </a:r>
            <a:r>
              <a:rPr lang="fr-FR" sz="2800" b="1" dirty="0" smtClean="0"/>
              <a:t> di </a:t>
            </a:r>
            <a:r>
              <a:rPr lang="fr-FR" sz="2800" b="1" dirty="0" err="1" smtClean="0"/>
              <a:t>accoglienza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Partecipare</a:t>
            </a:r>
            <a:r>
              <a:rPr lang="fr-FR" sz="2800" dirty="0" smtClean="0"/>
              <a:t> ai </a:t>
            </a:r>
            <a:r>
              <a:rPr lang="fr-FR" sz="2800" dirty="0" err="1" smtClean="0"/>
              <a:t>diversi</a:t>
            </a:r>
            <a:r>
              <a:rPr lang="fr-FR" sz="2800" dirty="0" smtClean="0"/>
              <a:t> </a:t>
            </a:r>
            <a:r>
              <a:rPr lang="fr-FR" sz="2800" dirty="0" err="1" smtClean="0"/>
              <a:t>progetti</a:t>
            </a:r>
            <a:r>
              <a:rPr lang="fr-FR" sz="2800" dirty="0" smtClean="0"/>
              <a:t> </a:t>
            </a:r>
            <a:r>
              <a:rPr lang="fr-FR" sz="2800" dirty="0" err="1" smtClean="0"/>
              <a:t>proposti</a:t>
            </a:r>
            <a:r>
              <a:rPr lang="fr-FR" sz="2800" dirty="0" smtClean="0"/>
              <a:t> </a:t>
            </a:r>
            <a:r>
              <a:rPr lang="fr-FR" sz="2800" dirty="0" err="1" smtClean="0"/>
              <a:t>localmente</a:t>
            </a:r>
            <a:r>
              <a:rPr lang="fr-FR" sz="2800" dirty="0" smtClean="0"/>
              <a:t> dal </a:t>
            </a:r>
            <a:r>
              <a:rPr lang="fr-FR" sz="2800" dirty="0" err="1" smtClean="0"/>
              <a:t>Ministero</a:t>
            </a:r>
            <a:r>
              <a:rPr lang="fr-FR" sz="2800" dirty="0" smtClean="0"/>
              <a:t>, </a:t>
            </a:r>
            <a:r>
              <a:rPr lang="fr-FR" sz="2800" dirty="0" err="1" smtClean="0"/>
              <a:t>dall’Istituto</a:t>
            </a:r>
            <a:r>
              <a:rPr lang="fr-FR" sz="2800" dirty="0" smtClean="0"/>
              <a:t> </a:t>
            </a:r>
            <a:r>
              <a:rPr lang="fr-FR" sz="2800" dirty="0" err="1" smtClean="0"/>
              <a:t>Francese</a:t>
            </a:r>
            <a:r>
              <a:rPr lang="fr-FR" sz="2800" dirty="0"/>
              <a:t> </a:t>
            </a:r>
            <a:r>
              <a:rPr lang="fr-FR" sz="2800" dirty="0" smtClean="0"/>
              <a:t>e</a:t>
            </a:r>
            <a:r>
              <a:rPr lang="fr-FR" sz="2800" dirty="0" smtClean="0"/>
              <a:t> </a:t>
            </a:r>
            <a:r>
              <a:rPr lang="fr-FR" sz="2800" dirty="0" err="1" smtClean="0"/>
              <a:t>instaurare</a:t>
            </a:r>
            <a:r>
              <a:rPr lang="fr-FR" sz="2800" dirty="0" smtClean="0"/>
              <a:t> un </a:t>
            </a:r>
            <a:r>
              <a:rPr lang="fr-FR" sz="2800" dirty="0" err="1" smtClean="0"/>
              <a:t>contatto</a:t>
            </a:r>
            <a:r>
              <a:rPr lang="fr-FR" sz="2800" dirty="0" smtClean="0"/>
              <a:t> con le </a:t>
            </a:r>
            <a:r>
              <a:rPr lang="fr-FR" sz="2800" dirty="0" err="1" smtClean="0"/>
              <a:t>scuole</a:t>
            </a:r>
            <a:r>
              <a:rPr lang="fr-FR" sz="2800" dirty="0" smtClean="0"/>
              <a:t> di Firenze o </a:t>
            </a:r>
            <a:r>
              <a:rPr lang="fr-FR" sz="2800" dirty="0" err="1" smtClean="0"/>
              <a:t>della</a:t>
            </a:r>
            <a:r>
              <a:rPr lang="fr-FR" sz="2800" dirty="0" smtClean="0"/>
              <a:t> </a:t>
            </a:r>
            <a:r>
              <a:rPr lang="fr-FR" sz="2800" dirty="0" err="1" smtClean="0"/>
              <a:t>Toscana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Sviluppare</a:t>
            </a:r>
            <a:r>
              <a:rPr lang="fr-FR" sz="2800" dirty="0" smtClean="0"/>
              <a:t> </a:t>
            </a:r>
            <a:r>
              <a:rPr lang="fr-FR" sz="2800" dirty="0" err="1" smtClean="0"/>
              <a:t>partenariati</a:t>
            </a:r>
            <a:r>
              <a:rPr lang="fr-FR" sz="2800" dirty="0" smtClean="0"/>
              <a:t> </a:t>
            </a:r>
            <a:r>
              <a:rPr lang="fr-FR" sz="2800" dirty="0" smtClean="0"/>
              <a:t>co</a:t>
            </a:r>
            <a:r>
              <a:rPr lang="fr-FR" sz="2800" dirty="0" smtClean="0"/>
              <a:t>l </a:t>
            </a:r>
            <a:r>
              <a:rPr lang="fr-FR" sz="2800" dirty="0" err="1" smtClean="0"/>
              <a:t>tessuto</a:t>
            </a:r>
            <a:r>
              <a:rPr lang="fr-FR" sz="2800" dirty="0" smtClean="0"/>
              <a:t> locale (</a:t>
            </a:r>
            <a:r>
              <a:rPr lang="fr-FR" sz="2800" dirty="0" err="1" smtClean="0"/>
              <a:t>musei</a:t>
            </a:r>
            <a:r>
              <a:rPr lang="fr-FR" sz="2800" dirty="0" smtClean="0"/>
              <a:t>, </a:t>
            </a:r>
            <a:r>
              <a:rPr lang="fr-FR" sz="2800" dirty="0" err="1" smtClean="0"/>
              <a:t>imprese</a:t>
            </a:r>
            <a:r>
              <a:rPr lang="fr-FR" sz="2800" dirty="0" smtClean="0"/>
              <a:t>, </a:t>
            </a:r>
            <a:r>
              <a:rPr lang="fr-FR" sz="2800" dirty="0" err="1" smtClean="0"/>
              <a:t>istituti</a:t>
            </a:r>
            <a:r>
              <a:rPr lang="fr-FR" sz="2800" dirty="0" smtClean="0"/>
              <a:t> </a:t>
            </a:r>
            <a:r>
              <a:rPr lang="fr-FR" sz="2800" dirty="0" err="1" smtClean="0"/>
              <a:t>scolastici</a:t>
            </a:r>
            <a:r>
              <a:rPr lang="fr-FR" sz="2800" dirty="0" smtClean="0"/>
              <a:t>…)</a:t>
            </a:r>
            <a:endParaRPr lang="fr-FR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007" y="373134"/>
            <a:ext cx="877973" cy="1731891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419" y="463413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2" y="6256030"/>
            <a:ext cx="2790825" cy="27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9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662" y="1759522"/>
            <a:ext cx="11038676" cy="4430045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3: </a:t>
            </a:r>
            <a:r>
              <a:rPr lang="fr-FR" sz="2800" b="1" dirty="0" err="1" smtClean="0"/>
              <a:t>Sviluppare</a:t>
            </a:r>
            <a:r>
              <a:rPr lang="fr-FR" sz="2800" b="1" dirty="0" smtClean="0"/>
              <a:t> la </a:t>
            </a:r>
            <a:r>
              <a:rPr lang="fr-FR" sz="2800" b="1" dirty="0" err="1" smtClean="0"/>
              <a:t>politica</a:t>
            </a:r>
            <a:r>
              <a:rPr lang="fr-FR" sz="2800" b="1" dirty="0" smtClean="0"/>
              <a:t> di </a:t>
            </a:r>
            <a:r>
              <a:rPr lang="fr-FR" sz="2800" b="1" dirty="0" err="1" smtClean="0"/>
              <a:t>accoglienza</a:t>
            </a:r>
            <a:r>
              <a:rPr lang="fr-FR" sz="2800" b="1" dirty="0" smtClean="0"/>
              <a:t> </a:t>
            </a:r>
            <a:r>
              <a:rPr lang="fr-FR" sz="2800" b="1" dirty="0" smtClean="0"/>
              <a:t>e </a:t>
            </a:r>
            <a:r>
              <a:rPr lang="fr-FR" sz="2800" b="1" dirty="0" err="1" smtClean="0"/>
              <a:t>accompagnare</a:t>
            </a:r>
            <a:r>
              <a:rPr lang="fr-FR" sz="2800" b="1" dirty="0" smtClean="0"/>
              <a:t> le </a:t>
            </a:r>
            <a:r>
              <a:rPr lang="fr-FR" sz="2800" b="1" dirty="0" err="1" smtClean="0"/>
              <a:t>famiglie</a:t>
            </a:r>
            <a:r>
              <a:rPr lang="fr-FR" sz="2800" b="1" dirty="0"/>
              <a:t> </a:t>
            </a:r>
            <a:r>
              <a:rPr lang="fr-FR" sz="2800" b="1" dirty="0" smtClean="0"/>
              <a:t>e </a:t>
            </a:r>
            <a:r>
              <a:rPr lang="fr-FR" sz="2800" b="1" dirty="0" smtClean="0"/>
              <a:t>il </a:t>
            </a:r>
            <a:r>
              <a:rPr lang="fr-FR" sz="2800" b="1" dirty="0" err="1" smtClean="0"/>
              <a:t>nuovo</a:t>
            </a:r>
            <a:r>
              <a:rPr lang="fr-FR" sz="2800" b="1" dirty="0" smtClean="0"/>
              <a:t> </a:t>
            </a:r>
            <a:r>
              <a:rPr lang="fr-FR" sz="2800" b="1" dirty="0" smtClean="0"/>
              <a:t>personale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Accrescere</a:t>
            </a:r>
            <a:r>
              <a:rPr lang="fr-FR" sz="2800" dirty="0" smtClean="0"/>
              <a:t> i </a:t>
            </a:r>
            <a:r>
              <a:rPr lang="fr-FR" sz="2800" dirty="0" err="1" smtClean="0"/>
              <a:t>momenti</a:t>
            </a:r>
            <a:r>
              <a:rPr lang="fr-FR" sz="2800" dirty="0" smtClean="0"/>
              <a:t> di </a:t>
            </a:r>
            <a:r>
              <a:rPr lang="fr-FR" sz="2800" dirty="0" err="1" smtClean="0"/>
              <a:t>condivisione</a:t>
            </a:r>
            <a:r>
              <a:rPr lang="fr-FR" sz="2800" dirty="0" smtClean="0"/>
              <a:t> </a:t>
            </a:r>
            <a:r>
              <a:rPr lang="fr-FR" sz="2800" dirty="0" err="1" smtClean="0"/>
              <a:t>favorendo</a:t>
            </a:r>
            <a:r>
              <a:rPr lang="fr-FR" sz="2800" dirty="0" smtClean="0"/>
              <a:t> il </a:t>
            </a:r>
            <a:r>
              <a:rPr lang="fr-FR" sz="2800" dirty="0" err="1" smtClean="0"/>
              <a:t>sentimento</a:t>
            </a:r>
            <a:r>
              <a:rPr lang="fr-FR" sz="2800" dirty="0" smtClean="0"/>
              <a:t> di </a:t>
            </a:r>
            <a:r>
              <a:rPr lang="fr-FR" sz="2800" dirty="0" err="1" smtClean="0"/>
              <a:t>appartenenza</a:t>
            </a:r>
            <a:r>
              <a:rPr lang="fr-FR" sz="2800" dirty="0" smtClean="0"/>
              <a:t> alla </a:t>
            </a:r>
            <a:r>
              <a:rPr lang="fr-FR" sz="2800" dirty="0" err="1" smtClean="0"/>
              <a:t>comunità</a:t>
            </a:r>
            <a:r>
              <a:rPr lang="fr-FR" sz="2800" dirty="0" smtClean="0"/>
              <a:t> </a:t>
            </a:r>
            <a:r>
              <a:rPr lang="fr-FR" sz="2800" dirty="0" err="1" smtClean="0"/>
              <a:t>educativa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Realizzare</a:t>
            </a:r>
            <a:r>
              <a:rPr lang="fr-FR" sz="2800" dirty="0" smtClean="0"/>
              <a:t> </a:t>
            </a:r>
            <a:r>
              <a:rPr lang="fr-FR" sz="2800" dirty="0" err="1" smtClean="0"/>
              <a:t>documenti</a:t>
            </a:r>
            <a:r>
              <a:rPr lang="fr-FR" sz="2800" dirty="0" smtClean="0"/>
              <a:t> di </a:t>
            </a:r>
            <a:r>
              <a:rPr lang="fr-FR" sz="2800" dirty="0" err="1" smtClean="0"/>
              <a:t>comunicazione</a:t>
            </a:r>
            <a:r>
              <a:rPr lang="fr-FR" sz="2800" dirty="0" smtClean="0"/>
              <a:t> a </a:t>
            </a:r>
            <a:r>
              <a:rPr lang="fr-FR" sz="2800" dirty="0" err="1" smtClean="0"/>
              <a:t>destinazione</a:t>
            </a:r>
            <a:r>
              <a:rPr lang="fr-FR" sz="2800" dirty="0" smtClean="0"/>
              <a:t> </a:t>
            </a:r>
            <a:r>
              <a:rPr lang="fr-FR" sz="2800" dirty="0" err="1" smtClean="0"/>
              <a:t>del</a:t>
            </a:r>
            <a:r>
              <a:rPr lang="fr-FR" sz="2800" dirty="0" smtClean="0"/>
              <a:t> </a:t>
            </a:r>
            <a:r>
              <a:rPr lang="fr-FR" sz="2800" dirty="0" err="1" smtClean="0"/>
              <a:t>nuovo</a:t>
            </a:r>
            <a:r>
              <a:rPr lang="fr-FR" sz="2800" dirty="0" smtClean="0"/>
              <a:t> </a:t>
            </a:r>
            <a:r>
              <a:rPr lang="fr-FR" sz="2800" dirty="0" err="1" smtClean="0"/>
              <a:t>pubblico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4: </a:t>
            </a:r>
            <a:r>
              <a:rPr lang="fr-FR" sz="2800" b="1" dirty="0" err="1" smtClean="0"/>
              <a:t>Sostenere</a:t>
            </a:r>
            <a:r>
              <a:rPr lang="fr-FR" sz="2800" b="1" dirty="0" smtClean="0"/>
              <a:t> la </a:t>
            </a:r>
            <a:r>
              <a:rPr lang="fr-FR" sz="2800" b="1" dirty="0" err="1" smtClean="0"/>
              <a:t>comunicazione</a:t>
            </a:r>
            <a:r>
              <a:rPr lang="fr-FR" sz="2800" b="1" dirty="0" smtClean="0"/>
              <a:t> interna </a:t>
            </a:r>
            <a:r>
              <a:rPr lang="fr-FR" sz="2800" b="1" dirty="0" err="1" smtClean="0"/>
              <a:t>ed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esterna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smtClean="0"/>
              <a:t>Far </a:t>
            </a:r>
            <a:r>
              <a:rPr lang="fr-FR" sz="2800" dirty="0" err="1" smtClean="0"/>
              <a:t>conoscere</a:t>
            </a:r>
            <a:r>
              <a:rPr lang="fr-FR" sz="2800" dirty="0" smtClean="0"/>
              <a:t> l’</a:t>
            </a:r>
            <a:r>
              <a:rPr lang="fr-FR" sz="2800" dirty="0" err="1" smtClean="0"/>
              <a:t>attualità</a:t>
            </a:r>
            <a:r>
              <a:rPr lang="fr-FR" sz="2800" dirty="0" smtClean="0"/>
              <a:t> </a:t>
            </a:r>
            <a:r>
              <a:rPr lang="fr-FR" sz="2800" dirty="0" err="1" smtClean="0"/>
              <a:t>della</a:t>
            </a:r>
            <a:r>
              <a:rPr lang="fr-FR" sz="2800" dirty="0" smtClean="0"/>
              <a:t> </a:t>
            </a:r>
            <a:r>
              <a:rPr lang="fr-FR" sz="2800" dirty="0" err="1" smtClean="0"/>
              <a:t>scuola</a:t>
            </a:r>
            <a:r>
              <a:rPr lang="fr-FR" sz="2800" dirty="0" smtClean="0"/>
              <a:t> </a:t>
            </a:r>
            <a:r>
              <a:rPr lang="fr-FR" sz="2800" dirty="0" err="1" smtClean="0"/>
              <a:t>attraverso</a:t>
            </a:r>
            <a:r>
              <a:rPr lang="fr-FR" sz="2800" dirty="0" smtClean="0"/>
              <a:t> il </a:t>
            </a:r>
            <a:r>
              <a:rPr lang="fr-FR" sz="2800" dirty="0" err="1" smtClean="0"/>
              <a:t>sito</a:t>
            </a:r>
            <a:r>
              <a:rPr lang="fr-FR" sz="2800" dirty="0" smtClean="0"/>
              <a:t> internet, i </a:t>
            </a:r>
            <a:r>
              <a:rPr lang="fr-FR" sz="2800" dirty="0" err="1" smtClean="0"/>
              <a:t>socials</a:t>
            </a:r>
            <a:r>
              <a:rPr lang="fr-FR" sz="2800" dirty="0" smtClean="0"/>
              <a:t>, le </a:t>
            </a:r>
            <a:r>
              <a:rPr lang="fr-FR" sz="2800" dirty="0"/>
              <a:t>newsletters…</a:t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Costituire</a:t>
            </a:r>
            <a:r>
              <a:rPr lang="fr-FR" sz="2800" dirty="0" smtClean="0"/>
              <a:t> </a:t>
            </a:r>
            <a:r>
              <a:rPr lang="fr-FR" sz="2800" dirty="0" err="1" smtClean="0"/>
              <a:t>una</a:t>
            </a:r>
            <a:r>
              <a:rPr lang="fr-FR" sz="2800" dirty="0" smtClean="0"/>
              <a:t> </a:t>
            </a:r>
            <a:r>
              <a:rPr lang="fr-FR" sz="2800" dirty="0" err="1" smtClean="0"/>
              <a:t>banca</a:t>
            </a:r>
            <a:r>
              <a:rPr lang="fr-FR" sz="2800" dirty="0" smtClean="0"/>
              <a:t> </a:t>
            </a:r>
            <a:r>
              <a:rPr lang="fr-FR" sz="2800" dirty="0" err="1" smtClean="0"/>
              <a:t>dati</a:t>
            </a:r>
            <a:r>
              <a:rPr lang="fr-FR" sz="2800" dirty="0" smtClean="0"/>
              <a:t> di tutti i </a:t>
            </a:r>
            <a:r>
              <a:rPr lang="fr-FR" sz="2800" dirty="0" err="1" smtClean="0"/>
              <a:t>contatti</a:t>
            </a:r>
            <a:r>
              <a:rPr lang="fr-FR" sz="2800" dirty="0" smtClean="0"/>
              <a:t> </a:t>
            </a:r>
            <a:r>
              <a:rPr lang="fr-FR" sz="2800" dirty="0" err="1" smtClean="0"/>
              <a:t>esterni</a:t>
            </a:r>
            <a:r>
              <a:rPr lang="fr-FR" sz="2800" dirty="0" smtClean="0"/>
              <a:t> (</a:t>
            </a:r>
            <a:r>
              <a:rPr lang="fr-FR" sz="2800" dirty="0" err="1" smtClean="0"/>
              <a:t>giornalisti</a:t>
            </a:r>
            <a:r>
              <a:rPr lang="fr-FR" sz="2800" dirty="0" smtClean="0"/>
              <a:t>, </a:t>
            </a:r>
            <a:r>
              <a:rPr lang="fr-FR" sz="2800" dirty="0" err="1" smtClean="0"/>
              <a:t>fotografi</a:t>
            </a:r>
            <a:r>
              <a:rPr lang="fr-FR" sz="2800" dirty="0" smtClean="0"/>
              <a:t>, </a:t>
            </a:r>
            <a:r>
              <a:rPr lang="fr-FR" sz="2800" dirty="0" err="1" smtClean="0"/>
              <a:t>società</a:t>
            </a:r>
            <a:r>
              <a:rPr lang="fr-FR" sz="2800" dirty="0" smtClean="0"/>
              <a:t>, </a:t>
            </a:r>
            <a:r>
              <a:rPr lang="fr-FR" sz="2800" dirty="0" err="1" smtClean="0"/>
              <a:t>partners</a:t>
            </a:r>
            <a:r>
              <a:rPr lang="fr-FR" sz="2800" dirty="0" smtClean="0"/>
              <a:t>…)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c/ </a:t>
            </a:r>
            <a:r>
              <a:rPr lang="fr-FR" sz="2800" dirty="0" err="1" smtClean="0"/>
              <a:t>Creare</a:t>
            </a:r>
            <a:r>
              <a:rPr lang="fr-FR" sz="2800" dirty="0" smtClean="0"/>
              <a:t> un libro </a:t>
            </a:r>
            <a:r>
              <a:rPr lang="fr-FR" sz="2800" dirty="0" err="1" smtClean="0"/>
              <a:t>dell’anno</a:t>
            </a:r>
            <a:r>
              <a:rPr lang="fr-FR" sz="2800" dirty="0" smtClean="0"/>
              <a:t> da </a:t>
            </a:r>
            <a:r>
              <a:rPr lang="fr-FR" sz="2800" dirty="0" err="1" smtClean="0"/>
              <a:t>distribuire</a:t>
            </a:r>
            <a:r>
              <a:rPr lang="fr-FR" sz="2800" dirty="0" smtClean="0"/>
              <a:t> a </a:t>
            </a:r>
            <a:r>
              <a:rPr lang="fr-FR" sz="2800" dirty="0" err="1" smtClean="0"/>
              <a:t>ogni</a:t>
            </a:r>
            <a:r>
              <a:rPr lang="fr-FR" sz="2800" dirty="0" smtClean="0"/>
              <a:t> </a:t>
            </a:r>
            <a:r>
              <a:rPr lang="fr-FR" sz="2800" dirty="0" err="1" smtClean="0"/>
              <a:t>alunno</a:t>
            </a:r>
            <a:endParaRPr lang="fr-FR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007" y="373134"/>
            <a:ext cx="877973" cy="1731891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419" y="463413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2" y="6256030"/>
            <a:ext cx="2790825" cy="27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90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542" y="2733367"/>
            <a:ext cx="9144000" cy="1802555"/>
          </a:xfrm>
        </p:spPr>
        <p:txBody>
          <a:bodyPr>
            <a:normAutofit/>
          </a:bodyPr>
          <a:lstStyle/>
          <a:p>
            <a:r>
              <a:rPr lang="fr-FR" b="1" dirty="0" smtClean="0"/>
              <a:t>OBIETTIVO 3</a:t>
            </a:r>
            <a:r>
              <a:rPr lang="fr-FR" b="1" dirty="0"/>
              <a:t>: </a:t>
            </a:r>
            <a:r>
              <a:rPr lang="fr-FR" b="1" dirty="0" err="1" smtClean="0"/>
              <a:t>Mirare</a:t>
            </a:r>
            <a:r>
              <a:rPr lang="fr-FR" b="1" dirty="0" smtClean="0"/>
              <a:t> </a:t>
            </a:r>
            <a:r>
              <a:rPr lang="fr-FR" b="1" dirty="0" err="1" smtClean="0"/>
              <a:t>all’eccellenza</a:t>
            </a:r>
            <a:r>
              <a:rPr lang="fr-FR" b="1" dirty="0" smtClean="0"/>
              <a:t> </a:t>
            </a:r>
            <a:r>
              <a:rPr lang="fr-FR" b="1" dirty="0" smtClean="0"/>
              <a:t>di </a:t>
            </a:r>
            <a:r>
              <a:rPr lang="fr-FR" b="1" dirty="0" err="1" smtClean="0"/>
              <a:t>ognuno</a:t>
            </a:r>
            <a:endParaRPr lang="fr-FR" b="1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443" y="373134"/>
            <a:ext cx="867537" cy="1711306"/>
          </a:xfrm>
          <a:prstGeom prst="rect">
            <a:avLst/>
          </a:prstGeom>
        </p:spPr>
      </p:pic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6569" y="628651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7" y="6064110"/>
            <a:ext cx="3328256" cy="33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7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mlf-cmjn-bleu">
            <a:extLst>
              <a:ext uri="{FF2B5EF4-FFF2-40B4-BE49-F238E27FC236}">
                <a16:creationId xmlns="" xmlns:a16="http://schemas.microsoft.com/office/drawing/2014/main" id="{CCD8D9E9-599D-6122-EEDD-1493A96F00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419" y="463413"/>
            <a:ext cx="1563656" cy="122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ABC16B-A4B1-2C76-23C6-50121CB8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341" y="1257300"/>
            <a:ext cx="10997318" cy="4998730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1: </a:t>
            </a:r>
            <a:r>
              <a:rPr lang="fr-FR" sz="2800" b="1" dirty="0" err="1" smtClean="0"/>
              <a:t>Sviluppare</a:t>
            </a:r>
            <a:r>
              <a:rPr lang="fr-FR" sz="2800" b="1" dirty="0" smtClean="0"/>
              <a:t> e </a:t>
            </a:r>
            <a:r>
              <a:rPr lang="fr-FR" sz="2800" b="1" dirty="0" err="1" smtClean="0"/>
              <a:t>personalizzare</a:t>
            </a:r>
            <a:r>
              <a:rPr lang="fr-FR" sz="2800" b="1" dirty="0" smtClean="0"/>
              <a:t> i </a:t>
            </a:r>
            <a:r>
              <a:rPr lang="fr-FR" sz="2800" b="1" dirty="0" err="1" smtClean="0"/>
              <a:t>percorsi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Accompagnare</a:t>
            </a:r>
            <a:r>
              <a:rPr lang="fr-FR" sz="2800" dirty="0" smtClean="0"/>
              <a:t> </a:t>
            </a:r>
            <a:r>
              <a:rPr lang="fr-FR" sz="2800" dirty="0" err="1" smtClean="0"/>
              <a:t>meglio</a:t>
            </a:r>
            <a:r>
              <a:rPr lang="fr-FR" sz="2800" dirty="0" smtClean="0"/>
              <a:t> </a:t>
            </a:r>
            <a:r>
              <a:rPr lang="fr-FR" sz="2800" dirty="0" err="1" smtClean="0"/>
              <a:t>gli</a:t>
            </a:r>
            <a:r>
              <a:rPr lang="fr-FR" sz="2800" dirty="0" smtClean="0"/>
              <a:t> </a:t>
            </a:r>
            <a:r>
              <a:rPr lang="fr-FR" sz="2800" dirty="0" err="1" smtClean="0"/>
              <a:t>studenti</a:t>
            </a:r>
            <a:r>
              <a:rPr lang="fr-FR" sz="2800" dirty="0" smtClean="0"/>
              <a:t> con </a:t>
            </a:r>
            <a:r>
              <a:rPr lang="fr-FR" sz="2800" dirty="0" err="1" smtClean="0"/>
              <a:t>bisogni</a:t>
            </a:r>
            <a:r>
              <a:rPr lang="fr-FR" sz="2800" dirty="0" smtClean="0"/>
              <a:t> </a:t>
            </a:r>
            <a:r>
              <a:rPr lang="fr-FR" sz="2800" dirty="0" err="1" smtClean="0"/>
              <a:t>educativi</a:t>
            </a:r>
            <a:r>
              <a:rPr lang="fr-FR" sz="2800" dirty="0" smtClean="0"/>
              <a:t> </a:t>
            </a:r>
            <a:r>
              <a:rPr lang="fr-FR" sz="2800" dirty="0" err="1" smtClean="0"/>
              <a:t>speciali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Migliorare</a:t>
            </a:r>
            <a:r>
              <a:rPr lang="fr-FR" sz="2800" dirty="0" smtClean="0"/>
              <a:t> la </a:t>
            </a:r>
            <a:r>
              <a:rPr lang="fr-FR" sz="2800" dirty="0" err="1" smtClean="0"/>
              <a:t>leggibilità</a:t>
            </a:r>
            <a:r>
              <a:rPr lang="fr-FR" sz="2800" dirty="0" smtClean="0"/>
              <a:t> e </a:t>
            </a:r>
            <a:r>
              <a:rPr lang="fr-FR" sz="2800" dirty="0" err="1" smtClean="0"/>
              <a:t>sviluppare</a:t>
            </a:r>
            <a:r>
              <a:rPr lang="fr-FR" sz="2800" dirty="0" smtClean="0"/>
              <a:t> i 4 </a:t>
            </a:r>
            <a:r>
              <a:rPr lang="fr-FR" sz="2800" dirty="0" err="1" smtClean="0"/>
              <a:t>percorsi</a:t>
            </a:r>
            <a:r>
              <a:rPr lang="fr-FR" sz="2800" dirty="0" smtClean="0"/>
              <a:t> </a:t>
            </a:r>
            <a:r>
              <a:rPr lang="fr-FR" sz="2800" dirty="0"/>
              <a:t>(</a:t>
            </a:r>
            <a:r>
              <a:rPr lang="fr-FR" sz="2800" dirty="0" smtClean="0"/>
              <a:t>Santé, Avenir, Artistique </a:t>
            </a:r>
            <a:r>
              <a:rPr lang="fr-FR" sz="2800" dirty="0" smtClean="0"/>
              <a:t>e </a:t>
            </a:r>
            <a:r>
              <a:rPr lang="fr-FR" sz="2800" dirty="0" smtClean="0"/>
              <a:t>Culturel, Citoyen)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1600" dirty="0"/>
              <a:t>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2: </a:t>
            </a:r>
            <a:r>
              <a:rPr lang="fr-FR" sz="2800" b="1" dirty="0" err="1" smtClean="0"/>
              <a:t>Rinforzare</a:t>
            </a:r>
            <a:r>
              <a:rPr lang="fr-FR" sz="2800" b="1" dirty="0" smtClean="0"/>
              <a:t> la </a:t>
            </a:r>
            <a:r>
              <a:rPr lang="fr-FR" sz="2800" b="1" dirty="0" err="1" smtClean="0"/>
              <a:t>padronanza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del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francese</a:t>
            </a:r>
            <a:r>
              <a:rPr lang="fr-FR" sz="2800" b="1" dirty="0" smtClean="0"/>
              <a:t> e </a:t>
            </a:r>
            <a:r>
              <a:rPr lang="fr-FR" sz="2800" b="1" dirty="0" err="1" smtClean="0"/>
              <a:t>dell’italiano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Rinforzare</a:t>
            </a:r>
            <a:r>
              <a:rPr lang="fr-FR" sz="2800" dirty="0" smtClean="0"/>
              <a:t> il </a:t>
            </a:r>
            <a:r>
              <a:rPr lang="fr-FR" sz="2800" dirty="0" err="1" smtClean="0"/>
              <a:t>dispositivo</a:t>
            </a:r>
            <a:r>
              <a:rPr lang="fr-FR" sz="2800" dirty="0" smtClean="0"/>
              <a:t> </a:t>
            </a:r>
            <a:r>
              <a:rPr lang="fr-FR" sz="2800" dirty="0" err="1" smtClean="0"/>
              <a:t>Francese</a:t>
            </a:r>
            <a:r>
              <a:rPr lang="fr-FR" sz="2800" dirty="0" smtClean="0"/>
              <a:t> Lingua </a:t>
            </a:r>
            <a:r>
              <a:rPr lang="fr-FR" sz="2800" dirty="0" err="1" smtClean="0"/>
              <a:t>Straniera</a:t>
            </a:r>
            <a:r>
              <a:rPr lang="fr-FR" sz="2800" dirty="0" smtClean="0"/>
              <a:t> </a:t>
            </a:r>
            <a:r>
              <a:rPr lang="fr-FR" sz="2800" dirty="0"/>
              <a:t>(</a:t>
            </a:r>
            <a:r>
              <a:rPr lang="fr-FR" sz="2800" dirty="0" smtClean="0"/>
              <a:t>FLE/FLS</a:t>
            </a:r>
            <a:r>
              <a:rPr lang="fr-FR" sz="2800" dirty="0" smtClean="0"/>
              <a:t>), </a:t>
            </a:r>
            <a:r>
              <a:rPr lang="fr-FR" sz="2800" dirty="0" err="1" smtClean="0"/>
              <a:t>interno</a:t>
            </a:r>
            <a:r>
              <a:rPr lang="fr-FR" sz="2800" dirty="0" smtClean="0"/>
              <a:t> alla </a:t>
            </a:r>
            <a:r>
              <a:rPr lang="fr-FR" sz="2800" dirty="0" err="1" smtClean="0"/>
              <a:t>scuola</a:t>
            </a:r>
            <a:r>
              <a:rPr lang="fr-FR" sz="2800" dirty="0" smtClean="0"/>
              <a:t>, </a:t>
            </a:r>
            <a:r>
              <a:rPr lang="fr-FR" sz="2800" dirty="0" smtClean="0"/>
              <a:t>e l’</a:t>
            </a:r>
            <a:r>
              <a:rPr lang="fr-FR" sz="2800" dirty="0" err="1" smtClean="0"/>
              <a:t>insegnamento</a:t>
            </a:r>
            <a:r>
              <a:rPr lang="fr-FR" sz="2800" dirty="0" smtClean="0"/>
              <a:t> </a:t>
            </a:r>
            <a:r>
              <a:rPr lang="fr-FR" sz="2800" dirty="0" err="1" smtClean="0"/>
              <a:t>dell’ILE</a:t>
            </a:r>
            <a:r>
              <a:rPr lang="fr-FR" sz="2800" dirty="0" smtClean="0"/>
              <a:t> per i </a:t>
            </a:r>
            <a:r>
              <a:rPr lang="fr-FR" sz="2800" dirty="0" err="1" smtClean="0"/>
              <a:t>ragazzi</a:t>
            </a:r>
            <a:r>
              <a:rPr lang="fr-FR" sz="2800" dirty="0" smtClean="0"/>
              <a:t> </a:t>
            </a:r>
            <a:r>
              <a:rPr lang="fr-FR" sz="2800" dirty="0" err="1" smtClean="0"/>
              <a:t>appena</a:t>
            </a:r>
            <a:r>
              <a:rPr lang="fr-FR" sz="2800" dirty="0" smtClean="0"/>
              <a:t> </a:t>
            </a:r>
            <a:r>
              <a:rPr lang="fr-FR" sz="2800" dirty="0" err="1" smtClean="0"/>
              <a:t>arrivati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Sviluppare</a:t>
            </a:r>
            <a:r>
              <a:rPr lang="fr-FR" sz="2800" dirty="0" smtClean="0"/>
              <a:t> le </a:t>
            </a:r>
            <a:r>
              <a:rPr lang="fr-FR" sz="2800" dirty="0" err="1" smtClean="0"/>
              <a:t>competenze</a:t>
            </a:r>
            <a:r>
              <a:rPr lang="fr-FR" sz="2800" dirty="0" smtClean="0"/>
              <a:t> </a:t>
            </a:r>
            <a:r>
              <a:rPr lang="fr-FR" sz="2800" dirty="0" err="1" smtClean="0"/>
              <a:t>orali</a:t>
            </a:r>
            <a:r>
              <a:rPr lang="fr-FR" sz="2800" dirty="0" smtClean="0"/>
              <a:t> come </a:t>
            </a:r>
            <a:r>
              <a:rPr lang="fr-FR" sz="2800" dirty="0" err="1" smtClean="0"/>
              <a:t>strumento</a:t>
            </a:r>
            <a:r>
              <a:rPr lang="fr-FR" sz="2800" dirty="0" smtClean="0"/>
              <a:t> per le </a:t>
            </a:r>
            <a:r>
              <a:rPr lang="fr-FR" sz="2800" dirty="0" err="1" smtClean="0"/>
              <a:t>competenze</a:t>
            </a:r>
            <a:r>
              <a:rPr lang="fr-FR" sz="2800" dirty="0" smtClean="0"/>
              <a:t> </a:t>
            </a:r>
            <a:r>
              <a:rPr lang="fr-FR" sz="2800" dirty="0" err="1" smtClean="0"/>
              <a:t>scritte</a:t>
            </a:r>
            <a:r>
              <a:rPr lang="fr-FR" sz="2800" dirty="0" smtClean="0"/>
              <a:t> </a:t>
            </a: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c/ </a:t>
            </a:r>
            <a:r>
              <a:rPr lang="fr-FR" sz="2800" dirty="0" err="1" smtClean="0"/>
              <a:t>Mantenere</a:t>
            </a:r>
            <a:r>
              <a:rPr lang="fr-FR" sz="2800" dirty="0" smtClean="0"/>
              <a:t> la </a:t>
            </a:r>
            <a:r>
              <a:rPr lang="fr-FR" sz="2800" dirty="0" err="1" smtClean="0"/>
              <a:t>priorità</a:t>
            </a:r>
            <a:r>
              <a:rPr lang="fr-FR" sz="2800" dirty="0" smtClean="0"/>
              <a:t> </a:t>
            </a:r>
            <a:r>
              <a:rPr lang="fr-FR" sz="2800" dirty="0" err="1" smtClean="0"/>
              <a:t>sulle</a:t>
            </a:r>
            <a:r>
              <a:rPr lang="fr-FR" sz="2800" dirty="0" smtClean="0"/>
              <a:t> </a:t>
            </a:r>
            <a:r>
              <a:rPr lang="fr-FR" sz="2800" dirty="0" err="1" smtClean="0"/>
              <a:t>competenze</a:t>
            </a:r>
            <a:r>
              <a:rPr lang="fr-FR" sz="2800" dirty="0" smtClean="0"/>
              <a:t> allo </a:t>
            </a:r>
            <a:r>
              <a:rPr lang="fr-FR" sz="2800" dirty="0" err="1" smtClean="0"/>
              <a:t>scritto</a:t>
            </a:r>
            <a:r>
              <a:rPr lang="fr-FR" sz="2800" dirty="0" smtClean="0"/>
              <a:t>.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1800" dirty="0"/>
              <a:t>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 err="1" smtClean="0"/>
              <a:t>Finalità</a:t>
            </a:r>
            <a:r>
              <a:rPr lang="fr-FR" sz="2800" b="1" dirty="0" smtClean="0"/>
              <a:t> </a:t>
            </a:r>
            <a:r>
              <a:rPr lang="fr-FR" sz="2800" b="1" dirty="0"/>
              <a:t>3: </a:t>
            </a:r>
            <a:r>
              <a:rPr lang="fr-FR" sz="2800" b="1" dirty="0" err="1" smtClean="0"/>
              <a:t>Elaborare</a:t>
            </a:r>
            <a:r>
              <a:rPr lang="fr-FR" sz="2800" b="1" dirty="0" smtClean="0"/>
              <a:t> </a:t>
            </a:r>
            <a:r>
              <a:rPr lang="fr-FR" sz="2800" b="1" dirty="0"/>
              <a:t>un </a:t>
            </a:r>
            <a:r>
              <a:rPr lang="fr-FR" sz="2800" b="1" dirty="0" err="1" smtClean="0"/>
              <a:t>progetto</a:t>
            </a:r>
            <a:r>
              <a:rPr lang="fr-FR" sz="2800" b="1" dirty="0" smtClean="0"/>
              <a:t> di </a:t>
            </a:r>
            <a:r>
              <a:rPr lang="fr-FR" sz="2800" b="1" dirty="0"/>
              <a:t>Vie Scolaire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a/ </a:t>
            </a:r>
            <a:r>
              <a:rPr lang="fr-FR" sz="2800" dirty="0" err="1" smtClean="0"/>
              <a:t>Mettere</a:t>
            </a:r>
            <a:r>
              <a:rPr lang="fr-FR" sz="2800" dirty="0" smtClean="0"/>
              <a:t> in </a:t>
            </a:r>
            <a:r>
              <a:rPr lang="fr-FR" sz="2800" dirty="0" err="1" smtClean="0"/>
              <a:t>atto</a:t>
            </a:r>
            <a:r>
              <a:rPr lang="fr-FR" sz="2800" dirty="0" smtClean="0"/>
              <a:t> </a:t>
            </a:r>
            <a:r>
              <a:rPr lang="fr-FR" sz="2800" dirty="0" err="1" smtClean="0"/>
              <a:t>azioni</a:t>
            </a:r>
            <a:r>
              <a:rPr lang="fr-FR" sz="2800" dirty="0" smtClean="0"/>
              <a:t> di </a:t>
            </a:r>
            <a:r>
              <a:rPr lang="fr-FR" sz="2800" dirty="0" err="1" smtClean="0"/>
              <a:t>prevenzione</a:t>
            </a:r>
            <a:r>
              <a:rPr lang="fr-FR" sz="2800" dirty="0" smtClean="0"/>
              <a:t> </a:t>
            </a:r>
            <a:r>
              <a:rPr lang="fr-FR" sz="2800" dirty="0" err="1" smtClean="0"/>
              <a:t>appoggiandosi</a:t>
            </a:r>
            <a:r>
              <a:rPr lang="fr-FR" sz="2800" dirty="0" smtClean="0"/>
              <a:t> </a:t>
            </a:r>
            <a:r>
              <a:rPr lang="fr-FR" sz="2800" dirty="0" err="1" smtClean="0"/>
              <a:t>sul</a:t>
            </a:r>
            <a:r>
              <a:rPr lang="fr-FR" sz="2800" dirty="0" smtClean="0"/>
              <a:t> </a:t>
            </a:r>
            <a:r>
              <a:rPr lang="fr-FR" sz="2800" dirty="0"/>
              <a:t>CESC</a:t>
            </a:r>
            <a:br>
              <a:rPr lang="fr-FR" sz="2800" dirty="0"/>
            </a:br>
            <a:r>
              <a:rPr lang="fr-FR" sz="2800" dirty="0" err="1" smtClean="0"/>
              <a:t>Azione</a:t>
            </a:r>
            <a:r>
              <a:rPr lang="fr-FR" sz="2800" dirty="0" smtClean="0"/>
              <a:t> </a:t>
            </a:r>
            <a:r>
              <a:rPr lang="fr-FR" sz="2800" dirty="0"/>
              <a:t>b/ </a:t>
            </a:r>
            <a:r>
              <a:rPr lang="fr-FR" sz="2800" dirty="0" err="1" smtClean="0"/>
              <a:t>Accompagnare</a:t>
            </a:r>
            <a:r>
              <a:rPr lang="fr-FR" sz="2800" dirty="0" smtClean="0"/>
              <a:t> i </a:t>
            </a:r>
            <a:r>
              <a:rPr lang="fr-FR" sz="2800" dirty="0" err="1" smtClean="0"/>
              <a:t>ragazzi</a:t>
            </a:r>
            <a:r>
              <a:rPr lang="fr-FR" sz="2800" dirty="0" smtClean="0"/>
              <a:t> </a:t>
            </a:r>
            <a:r>
              <a:rPr lang="fr-FR" sz="2800" dirty="0" err="1" smtClean="0"/>
              <a:t>nell’organizzazione</a:t>
            </a:r>
            <a:r>
              <a:rPr lang="fr-FR" sz="2800" dirty="0" smtClean="0"/>
              <a:t> di </a:t>
            </a:r>
            <a:r>
              <a:rPr lang="fr-FR" sz="2800" dirty="0" err="1" smtClean="0"/>
              <a:t>progetti</a:t>
            </a:r>
            <a:r>
              <a:rPr lang="fr-FR" sz="2800" dirty="0" smtClean="0"/>
              <a:t> </a:t>
            </a:r>
            <a:r>
              <a:rPr lang="fr-FR" sz="2800" dirty="0"/>
              <a:t>(CVC-CVL)</a:t>
            </a:r>
            <a:endParaRPr lang="fr-FR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="" xmlns:a16="http://schemas.microsoft.com/office/drawing/2014/main" id="{0AB24439-30B6-839F-DD8C-66A142720F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007" y="373134"/>
            <a:ext cx="877973" cy="17318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609EE0-31BE-85BD-DB33-3B028E94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2" y="6256030"/>
            <a:ext cx="2790825" cy="27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355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97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Progetto d’istituto 2023 - 2028</vt:lpstr>
      <vt:lpstr>OBIETTIVO 1: Lingue, culture e scienze: puntare sui principi base della scuola</vt:lpstr>
      <vt:lpstr>Finalità1: Valorizzare ognuna delle lingue nel suo contesto di apprendimento Azione a/ Porre il francese al centro della comunicazione e rinforzarne la padronanza Azione b/ Impegnare lo studente in progetti linguistici e misurarne i progressi Finalità 2: Mettere in luce l’interculturalità Azione a/ Risvegliare l’interesse nei confronti di diverse culture e sviluppare azioni interculturali Azione b/ Lavorare con altri istituti fiorentini Azione c/ Essere partecipi della ricchezza della cultura francese Finalità 3: Incrementare i clubs, i partenariati e i concorsi Azione a/ Promuovere le scienze valorizzandole Azione b/ Partecipare a, o organizzare, concorsi di letteratura, scientifici, artistici,…</vt:lpstr>
      <vt:lpstr>Finalità 4: Armonizzare le pratiche Azione a/ Favorire la concertazione con riunioni per livello, ciclo, discipline… Azione b/ Sviluppare sistemi di valutazione comuni e incrociati  Finalità 5: Diventare cittadini consapevoli del mondo Azione a/ Rinforzare l’educazione ai media Azione b/ Favorire la capacità di analisi e lo sviluppo dell’aspetto critico  Finalità 6: Valorizzare i risultati alle certificazioni Azione a/ Le certificazioni linguistiche Azione b/ Le certificazioni di competenze digitali</vt:lpstr>
      <vt:lpstr>OBIETTIVO 2: Mettere in luce la scuola</vt:lpstr>
      <vt:lpstr>Finalità 1: Promuovere la nostra pedagogia in 3 lingue  Azione a/ Attuare il Quadro Comune Europeo di Riferimento per la conoscenza delle Lingue (CECRL) tenendo conto del profilo linguistico di ogni studente, a partire dalla scuola primaria Azione b/ Stabilire e diffondere i criteri di esigenza in italiano (seczione SI, Esabac) e in inglese  Finalità 2: Aprirsi al paese di accoglienza Azione a/ Partecipare ai diversi progetti proposti localmente dal Ministero, dall’Istituto Francese e instaurare un contatto con le scuole di Firenze o della Toscana Azione b/ Sviluppare partenariati col tessuto locale (musei, imprese, istituti scolastici…)</vt:lpstr>
      <vt:lpstr>Finalità 3: Sviluppare la politica di accoglienza e accompagnare le famiglie e il nuovo personale Azione a/ Accrescere i momenti di condivisione favorendo il sentimento di appartenenza alla comunità educativa Azione b/ Realizzare documenti di comunicazione a destinazione del nuovo pubblico  Finalità 4: Sostenere la comunicazione interna ed esterna Azione a/ Far conoscere l’attualità della scuola attraverso il sito internet, i socials, le newsletters… Azione b/ Costituire una banca dati di tutti i contatti esterni (giornalisti, fotografi, società, partners…) Azione c/ Creare un libro dell’anno da distribuire a ogni alunno</vt:lpstr>
      <vt:lpstr>OBIETTIVO 3: Mirare all’eccellenza di ognuno</vt:lpstr>
      <vt:lpstr>Finalità 1: Sviluppare e personalizzare i percorsi Azione a/ Accompagnare meglio gli studenti con bisogni educativi speciali Azione b/ Migliorare la leggibilità e sviluppare i 4 percorsi (Santé, Avenir, Artistique e Culturel, Citoyen)   Finalità 2: Rinforzare la padronanza del francese e dell’italiano Azione a/ Rinforzare il dispositivo Francese Lingua Straniera (FLE/FLS), interno alla scuola, e l’insegnamento dell’ILE per i ragazzi appena arrivati Azione b/ Sviluppare le competenze orali come strumento per le competenze scritte Azione c/ Mantenere la priorità sulle competenze allo scritto.   Finalità 3: Elaborare un progetto di Vie Scolaire Azione a/ Mettere in atto azioni di prevenzione appoggiandosi sul CESC Azione b/ Accompagnare i ragazzi nell’organizzazione di progetti (CVC-CVL)</vt:lpstr>
      <vt:lpstr>Finalità 4: Sviluppare l’autonomia dello studente Azione a/ Favorire i progetti proposti dagli studenti e rapportati alle diverse istanze Azione b/ Sviluppare lo spirito di impegno degli studenti (heures communautaires) Azione c/ Accompagnare lo studente nell’organizzazione del suo lavoro quotidiano  Finalità 5: Rinforzare la politica di orientamento Azione a/ Migliorare l’educazione all’orientamento durante tutto il percorso alla secondaria Azione b/ Favorire gli incontri fra studenti, ex studenti, formatori, università… dentro e fuori le mura della scuola Azione c/ Fidelizzare le relazioni con i tutor delle imprese Azione d/ Rinforzare l’apertura verso l’internazionale, la mobilità e la preparazione agli studi universitari internazionali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d’établissement 2023 - 2028</dc:title>
  <dc:creator>benedicte bessette</dc:creator>
  <cp:lastModifiedBy>Agnese Berti</cp:lastModifiedBy>
  <cp:revision>41</cp:revision>
  <cp:lastPrinted>2022-09-12T15:58:00Z</cp:lastPrinted>
  <dcterms:created xsi:type="dcterms:W3CDTF">2022-07-10T09:52:24Z</dcterms:created>
  <dcterms:modified xsi:type="dcterms:W3CDTF">2022-12-13T10:00:32Z</dcterms:modified>
</cp:coreProperties>
</file>